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  <p:sldMasterId id="2147484416" r:id="rId2"/>
  </p:sldMasterIdLst>
  <p:notesMasterIdLst>
    <p:notesMasterId r:id="rId13"/>
  </p:notesMasterIdLst>
  <p:sldIdLst>
    <p:sldId id="602" r:id="rId3"/>
    <p:sldId id="601" r:id="rId4"/>
    <p:sldId id="595" r:id="rId5"/>
    <p:sldId id="590" r:id="rId6"/>
    <p:sldId id="592" r:id="rId7"/>
    <p:sldId id="596" r:id="rId8"/>
    <p:sldId id="599" r:id="rId9"/>
    <p:sldId id="600" r:id="rId10"/>
    <p:sldId id="583" r:id="rId11"/>
    <p:sldId id="54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930F18F-731E-421A-B586-1122502A844F}">
          <p14:sldIdLst>
            <p14:sldId id="602"/>
            <p14:sldId id="601"/>
            <p14:sldId id="595"/>
            <p14:sldId id="590"/>
            <p14:sldId id="592"/>
            <p14:sldId id="596"/>
            <p14:sldId id="599"/>
            <p14:sldId id="600"/>
            <p14:sldId id="583"/>
            <p14:sldId id="5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020"/>
    <a:srgbClr val="0033CC"/>
    <a:srgbClr val="FFCC00"/>
    <a:srgbClr val="FFFFFF"/>
    <a:srgbClr val="5C8E6F"/>
    <a:srgbClr val="679D7C"/>
    <a:srgbClr val="FF66FF"/>
    <a:srgbClr val="FF33CC"/>
    <a:srgbClr val="FF99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2958" autoAdjust="0"/>
  </p:normalViewPr>
  <p:slideViewPr>
    <p:cSldViewPr>
      <p:cViewPr>
        <p:scale>
          <a:sx n="102" d="100"/>
          <a:sy n="102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E3F7A-8F11-496D-ADF1-D5C209DCA3E7}" type="doc">
      <dgm:prSet loTypeId="urn:microsoft.com/office/officeart/2005/8/layout/chart3" loCatId="cycle" qsTypeId="urn:microsoft.com/office/officeart/2005/8/quickstyle/simple2" qsCatId="simple" csTypeId="urn:microsoft.com/office/officeart/2005/8/colors/colorful1#13" csCatId="colorful" phldr="1"/>
      <dgm:spPr/>
      <dgm:t>
        <a:bodyPr/>
        <a:lstStyle/>
        <a:p>
          <a:endParaRPr lang="ru-RU"/>
        </a:p>
      </dgm:t>
    </dgm:pt>
    <dgm:pt modelId="{801424B3-6458-4A34-84A7-63A90AA9DF23}">
      <dgm:prSet phldrT="[Текст]" custT="1"/>
      <dgm:spPr/>
      <dgm:t>
        <a:bodyPr/>
        <a:lstStyle/>
        <a:p>
          <a:endParaRPr lang="ru-RU" sz="1400" dirty="0"/>
        </a:p>
      </dgm:t>
    </dgm:pt>
    <dgm:pt modelId="{8365BBE8-AE13-41B6-BEDE-A8578C288924}" type="parTrans" cxnId="{638B0B85-1AE6-4C37-9002-FCE42E81F0B5}">
      <dgm:prSet/>
      <dgm:spPr/>
      <dgm:t>
        <a:bodyPr/>
        <a:lstStyle/>
        <a:p>
          <a:endParaRPr lang="ru-RU"/>
        </a:p>
      </dgm:t>
    </dgm:pt>
    <dgm:pt modelId="{F26107A3-24FB-4547-9730-F5CC6E65F6BD}" type="sibTrans" cxnId="{638B0B85-1AE6-4C37-9002-FCE42E81F0B5}">
      <dgm:prSet/>
      <dgm:spPr/>
      <dgm:t>
        <a:bodyPr/>
        <a:lstStyle/>
        <a:p>
          <a:endParaRPr lang="ru-RU"/>
        </a:p>
      </dgm:t>
    </dgm:pt>
    <dgm:pt modelId="{E0DA4E37-5076-4FC6-AB2C-216ED6A6C211}">
      <dgm:prSet phldrT="[Текст]" custT="1"/>
      <dgm:spPr/>
      <dgm:t>
        <a:bodyPr/>
        <a:lstStyle/>
        <a:p>
          <a:endParaRPr lang="ru-RU" sz="1400" dirty="0"/>
        </a:p>
      </dgm:t>
    </dgm:pt>
    <dgm:pt modelId="{1A99CACD-F152-4CA3-8192-1CDEEF668E9E}" type="parTrans" cxnId="{393A6C6F-6545-46B0-AD9B-2034F2B8714D}">
      <dgm:prSet/>
      <dgm:spPr/>
      <dgm:t>
        <a:bodyPr/>
        <a:lstStyle/>
        <a:p>
          <a:endParaRPr lang="ru-RU"/>
        </a:p>
      </dgm:t>
    </dgm:pt>
    <dgm:pt modelId="{CADB6768-4D67-4293-B214-3B956F76FBAB}" type="sibTrans" cxnId="{393A6C6F-6545-46B0-AD9B-2034F2B8714D}">
      <dgm:prSet/>
      <dgm:spPr/>
      <dgm:t>
        <a:bodyPr/>
        <a:lstStyle/>
        <a:p>
          <a:endParaRPr lang="ru-RU"/>
        </a:p>
      </dgm:t>
    </dgm:pt>
    <dgm:pt modelId="{784BB092-C109-4838-B1A2-064F1C602B55}">
      <dgm:prSet custT="1"/>
      <dgm:spPr/>
      <dgm:t>
        <a:bodyPr/>
        <a:lstStyle/>
        <a:p>
          <a:endParaRPr lang="ru-RU" sz="1400" dirty="0"/>
        </a:p>
      </dgm:t>
    </dgm:pt>
    <dgm:pt modelId="{5FA7E827-4306-4315-97B5-0FB438DF0CA0}" type="parTrans" cxnId="{74C975B2-DE91-44A0-94F8-311C3895B77D}">
      <dgm:prSet/>
      <dgm:spPr/>
      <dgm:t>
        <a:bodyPr/>
        <a:lstStyle/>
        <a:p>
          <a:endParaRPr lang="ru-RU"/>
        </a:p>
      </dgm:t>
    </dgm:pt>
    <dgm:pt modelId="{BA336357-2BD6-45FA-BE1C-94147D949A6E}" type="sibTrans" cxnId="{74C975B2-DE91-44A0-94F8-311C3895B77D}">
      <dgm:prSet/>
      <dgm:spPr/>
      <dgm:t>
        <a:bodyPr/>
        <a:lstStyle/>
        <a:p>
          <a:endParaRPr lang="ru-RU"/>
        </a:p>
      </dgm:t>
    </dgm:pt>
    <dgm:pt modelId="{8D360BA8-B49B-404C-91AE-36A5A0C1E897}">
      <dgm:prSet custT="1"/>
      <dgm:spPr/>
      <dgm:t>
        <a:bodyPr/>
        <a:lstStyle/>
        <a:p>
          <a:endParaRPr lang="ru-RU" sz="1400" dirty="0"/>
        </a:p>
      </dgm:t>
    </dgm:pt>
    <dgm:pt modelId="{DE903CA4-DF60-4E03-99F2-486EA106B5EF}" type="parTrans" cxnId="{B1710F5A-1122-4B4B-B3D7-30FC3EC2485F}">
      <dgm:prSet/>
      <dgm:spPr/>
      <dgm:t>
        <a:bodyPr/>
        <a:lstStyle/>
        <a:p>
          <a:endParaRPr lang="ru-RU"/>
        </a:p>
      </dgm:t>
    </dgm:pt>
    <dgm:pt modelId="{2A175A9D-2EE5-4DDE-9671-4C5AC13D73D1}" type="sibTrans" cxnId="{B1710F5A-1122-4B4B-B3D7-30FC3EC2485F}">
      <dgm:prSet/>
      <dgm:spPr/>
      <dgm:t>
        <a:bodyPr/>
        <a:lstStyle/>
        <a:p>
          <a:endParaRPr lang="ru-RU"/>
        </a:p>
      </dgm:t>
    </dgm:pt>
    <dgm:pt modelId="{4E483971-E74D-4B9F-B8B1-AE41BD2F61C7}">
      <dgm:prSet custT="1"/>
      <dgm:spPr/>
      <dgm:t>
        <a:bodyPr/>
        <a:lstStyle/>
        <a:p>
          <a:endParaRPr lang="ru-RU" sz="1400" dirty="0"/>
        </a:p>
      </dgm:t>
    </dgm:pt>
    <dgm:pt modelId="{1A2DFAAE-8A64-41A7-9FA3-B83422582702}" type="parTrans" cxnId="{E0C21A01-F1A2-41C8-9A5D-A44737258796}">
      <dgm:prSet/>
      <dgm:spPr/>
      <dgm:t>
        <a:bodyPr/>
        <a:lstStyle/>
        <a:p>
          <a:endParaRPr lang="ru-RU"/>
        </a:p>
      </dgm:t>
    </dgm:pt>
    <dgm:pt modelId="{9C429DC9-29F8-473E-928D-4781CD34E525}" type="sibTrans" cxnId="{E0C21A01-F1A2-41C8-9A5D-A44737258796}">
      <dgm:prSet/>
      <dgm:spPr/>
      <dgm:t>
        <a:bodyPr/>
        <a:lstStyle/>
        <a:p>
          <a:endParaRPr lang="ru-RU"/>
        </a:p>
      </dgm:t>
    </dgm:pt>
    <dgm:pt modelId="{28C18A7A-4659-4E18-A11F-8AFF70453F79}">
      <dgm:prSet custT="1"/>
      <dgm:spPr/>
      <dgm:t>
        <a:bodyPr/>
        <a:lstStyle/>
        <a:p>
          <a:endParaRPr lang="ru-RU" sz="1400" dirty="0" smtClean="0"/>
        </a:p>
      </dgm:t>
    </dgm:pt>
    <dgm:pt modelId="{37C755CB-C2E4-428B-8B74-2F342F937F71}" type="parTrans" cxnId="{A5F4B72E-1D78-4111-ABE7-8B975B1B44D6}">
      <dgm:prSet/>
      <dgm:spPr/>
      <dgm:t>
        <a:bodyPr/>
        <a:lstStyle/>
        <a:p>
          <a:endParaRPr lang="ru-RU"/>
        </a:p>
      </dgm:t>
    </dgm:pt>
    <dgm:pt modelId="{0E7F9187-568D-4791-97B2-B14AA3E410D1}" type="sibTrans" cxnId="{A5F4B72E-1D78-4111-ABE7-8B975B1B44D6}">
      <dgm:prSet/>
      <dgm:spPr/>
      <dgm:t>
        <a:bodyPr/>
        <a:lstStyle/>
        <a:p>
          <a:endParaRPr lang="ru-RU"/>
        </a:p>
      </dgm:t>
    </dgm:pt>
    <dgm:pt modelId="{F077916A-F0F6-4CD8-8820-8740DD09E92F}">
      <dgm:prSet custT="1"/>
      <dgm:spPr/>
      <dgm:t>
        <a:bodyPr/>
        <a:lstStyle/>
        <a:p>
          <a:endParaRPr lang="ru-RU" sz="1400" dirty="0" smtClean="0"/>
        </a:p>
      </dgm:t>
    </dgm:pt>
    <dgm:pt modelId="{5A7BB040-AE71-4529-AAA3-2EFD2C22C6E2}" type="parTrans" cxnId="{C996A3AA-38F6-4F11-94B4-9F580C56C75B}">
      <dgm:prSet/>
      <dgm:spPr/>
      <dgm:t>
        <a:bodyPr/>
        <a:lstStyle/>
        <a:p>
          <a:endParaRPr lang="ru-RU"/>
        </a:p>
      </dgm:t>
    </dgm:pt>
    <dgm:pt modelId="{5748921D-C615-4520-9B9F-CC8A48E0619D}" type="sibTrans" cxnId="{C996A3AA-38F6-4F11-94B4-9F580C56C75B}">
      <dgm:prSet/>
      <dgm:spPr/>
      <dgm:t>
        <a:bodyPr/>
        <a:lstStyle/>
        <a:p>
          <a:endParaRPr lang="ru-RU"/>
        </a:p>
      </dgm:t>
    </dgm:pt>
    <dgm:pt modelId="{AE5DF24A-982A-465C-838A-4118479636B2}">
      <dgm:prSet/>
      <dgm:spPr/>
      <dgm:t>
        <a:bodyPr/>
        <a:lstStyle/>
        <a:p>
          <a:endParaRPr lang="ru-RU" dirty="0"/>
        </a:p>
      </dgm:t>
    </dgm:pt>
    <dgm:pt modelId="{5657B895-3C1C-4DF2-93C9-A7A4C246219C}" type="parTrans" cxnId="{1E76A5AB-4F19-41CF-ABB7-EB9EAA999555}">
      <dgm:prSet/>
      <dgm:spPr/>
      <dgm:t>
        <a:bodyPr/>
        <a:lstStyle/>
        <a:p>
          <a:endParaRPr lang="ru-RU"/>
        </a:p>
      </dgm:t>
    </dgm:pt>
    <dgm:pt modelId="{BB360B32-DEAC-4719-8EF4-534CDF6D4F52}" type="sibTrans" cxnId="{1E76A5AB-4F19-41CF-ABB7-EB9EAA999555}">
      <dgm:prSet/>
      <dgm:spPr/>
      <dgm:t>
        <a:bodyPr/>
        <a:lstStyle/>
        <a:p>
          <a:endParaRPr lang="ru-RU"/>
        </a:p>
      </dgm:t>
    </dgm:pt>
    <dgm:pt modelId="{4C90F976-7FAE-4BD4-8A04-4C4BBC567177}">
      <dgm:prSet/>
      <dgm:spPr/>
      <dgm:t>
        <a:bodyPr/>
        <a:lstStyle/>
        <a:p>
          <a:endParaRPr lang="ru-RU" dirty="0"/>
        </a:p>
      </dgm:t>
    </dgm:pt>
    <dgm:pt modelId="{E1B2CBF3-34A2-4B13-B9E0-3B4FE2B24308}" type="parTrans" cxnId="{1535CEB1-4E15-40E7-8688-BB719937F1EB}">
      <dgm:prSet/>
      <dgm:spPr/>
      <dgm:t>
        <a:bodyPr/>
        <a:lstStyle/>
        <a:p>
          <a:endParaRPr lang="ru-RU"/>
        </a:p>
      </dgm:t>
    </dgm:pt>
    <dgm:pt modelId="{B2AFEBC5-2256-4623-AEFD-B579E3F5E23C}" type="sibTrans" cxnId="{1535CEB1-4E15-40E7-8688-BB719937F1EB}">
      <dgm:prSet/>
      <dgm:spPr/>
      <dgm:t>
        <a:bodyPr/>
        <a:lstStyle/>
        <a:p>
          <a:endParaRPr lang="ru-RU"/>
        </a:p>
      </dgm:t>
    </dgm:pt>
    <dgm:pt modelId="{07661CBA-F593-4C5C-8A1B-1980B6413121}">
      <dgm:prSet/>
      <dgm:spPr/>
      <dgm:t>
        <a:bodyPr/>
        <a:lstStyle/>
        <a:p>
          <a:endParaRPr lang="ru-RU" dirty="0"/>
        </a:p>
      </dgm:t>
    </dgm:pt>
    <dgm:pt modelId="{37BA58A1-1735-49A2-A6F6-7E4C8F546F9B}" type="parTrans" cxnId="{E23F34F3-06D4-4682-AE32-4FB15ED288E2}">
      <dgm:prSet/>
      <dgm:spPr/>
      <dgm:t>
        <a:bodyPr/>
        <a:lstStyle/>
        <a:p>
          <a:endParaRPr lang="ru-RU"/>
        </a:p>
      </dgm:t>
    </dgm:pt>
    <dgm:pt modelId="{9A92552C-50A9-48DE-B4AE-123D2F63555E}" type="sibTrans" cxnId="{E23F34F3-06D4-4682-AE32-4FB15ED288E2}">
      <dgm:prSet/>
      <dgm:spPr/>
      <dgm:t>
        <a:bodyPr/>
        <a:lstStyle/>
        <a:p>
          <a:endParaRPr lang="ru-RU"/>
        </a:p>
      </dgm:t>
    </dgm:pt>
    <dgm:pt modelId="{4251FB7E-28C6-4D18-908E-6688D9FB4262}">
      <dgm:prSet/>
      <dgm:spPr/>
      <dgm:t>
        <a:bodyPr/>
        <a:lstStyle/>
        <a:p>
          <a:endParaRPr lang="ru-RU" dirty="0"/>
        </a:p>
      </dgm:t>
    </dgm:pt>
    <dgm:pt modelId="{B9777C53-578D-46A9-8448-DCA297FEAFA2}" type="parTrans" cxnId="{5FE2E5D9-B819-4D1B-ADB7-1AA628B7C36C}">
      <dgm:prSet/>
      <dgm:spPr/>
      <dgm:t>
        <a:bodyPr/>
        <a:lstStyle/>
        <a:p>
          <a:endParaRPr lang="ru-RU"/>
        </a:p>
      </dgm:t>
    </dgm:pt>
    <dgm:pt modelId="{4354FBA0-F858-4780-BE53-222F4C4B1407}" type="sibTrans" cxnId="{5FE2E5D9-B819-4D1B-ADB7-1AA628B7C36C}">
      <dgm:prSet/>
      <dgm:spPr/>
      <dgm:t>
        <a:bodyPr/>
        <a:lstStyle/>
        <a:p>
          <a:endParaRPr lang="ru-RU"/>
        </a:p>
      </dgm:t>
    </dgm:pt>
    <dgm:pt modelId="{855BFFB2-E40D-4E65-8CCF-59C0A4ADBA52}">
      <dgm:prSet/>
      <dgm:spPr/>
      <dgm:t>
        <a:bodyPr/>
        <a:lstStyle/>
        <a:p>
          <a:endParaRPr lang="ru-RU" dirty="0"/>
        </a:p>
      </dgm:t>
    </dgm:pt>
    <dgm:pt modelId="{06E782C2-68DE-48DD-839A-C4F84FB8D228}" type="parTrans" cxnId="{C6A6CA46-3CD7-40A0-9E93-06DE8B04AFA0}">
      <dgm:prSet/>
      <dgm:spPr/>
      <dgm:t>
        <a:bodyPr/>
        <a:lstStyle/>
        <a:p>
          <a:endParaRPr lang="ru-RU"/>
        </a:p>
      </dgm:t>
    </dgm:pt>
    <dgm:pt modelId="{99040AB0-50C0-445A-B700-512FE2ED6673}" type="sibTrans" cxnId="{C6A6CA46-3CD7-40A0-9E93-06DE8B04AFA0}">
      <dgm:prSet/>
      <dgm:spPr/>
      <dgm:t>
        <a:bodyPr/>
        <a:lstStyle/>
        <a:p>
          <a:endParaRPr lang="ru-RU"/>
        </a:p>
      </dgm:t>
    </dgm:pt>
    <dgm:pt modelId="{6CA4BB4D-850A-4B34-B285-919677F7FE0E}">
      <dgm:prSet/>
      <dgm:spPr/>
      <dgm:t>
        <a:bodyPr/>
        <a:lstStyle/>
        <a:p>
          <a:endParaRPr lang="ru-RU" dirty="0"/>
        </a:p>
      </dgm:t>
    </dgm:pt>
    <dgm:pt modelId="{33E78B1C-AB20-4083-AE07-126D8213664F}" type="parTrans" cxnId="{39E7425F-CF93-45B2-BB62-AB87576F3999}">
      <dgm:prSet/>
      <dgm:spPr/>
      <dgm:t>
        <a:bodyPr/>
        <a:lstStyle/>
        <a:p>
          <a:endParaRPr lang="ru-RU"/>
        </a:p>
      </dgm:t>
    </dgm:pt>
    <dgm:pt modelId="{9E10BB97-A09E-4B06-BD43-ADFC4A24A295}" type="sibTrans" cxnId="{39E7425F-CF93-45B2-BB62-AB87576F3999}">
      <dgm:prSet/>
      <dgm:spPr/>
      <dgm:t>
        <a:bodyPr/>
        <a:lstStyle/>
        <a:p>
          <a:endParaRPr lang="ru-RU"/>
        </a:p>
      </dgm:t>
    </dgm:pt>
    <dgm:pt modelId="{D4E74A79-10D9-44EA-9590-C85CF7FE81EC}">
      <dgm:prSet/>
      <dgm:spPr/>
      <dgm:t>
        <a:bodyPr/>
        <a:lstStyle/>
        <a:p>
          <a:endParaRPr lang="ru-RU" dirty="0"/>
        </a:p>
      </dgm:t>
    </dgm:pt>
    <dgm:pt modelId="{09D432E2-5800-4B1D-944C-2EDDD746DBF9}" type="parTrans" cxnId="{BC4A495D-26DD-431A-9B34-F0C632F33FEB}">
      <dgm:prSet/>
      <dgm:spPr/>
      <dgm:t>
        <a:bodyPr/>
        <a:lstStyle/>
        <a:p>
          <a:endParaRPr lang="ru-RU"/>
        </a:p>
      </dgm:t>
    </dgm:pt>
    <dgm:pt modelId="{9A398294-ACE6-4681-9C30-49C53BCAC63B}" type="sibTrans" cxnId="{BC4A495D-26DD-431A-9B34-F0C632F33FEB}">
      <dgm:prSet/>
      <dgm:spPr/>
      <dgm:t>
        <a:bodyPr/>
        <a:lstStyle/>
        <a:p>
          <a:endParaRPr lang="ru-RU"/>
        </a:p>
      </dgm:t>
    </dgm:pt>
    <dgm:pt modelId="{ABBF3354-CE04-4B6C-892C-A4C580B91126}">
      <dgm:prSet/>
      <dgm:spPr/>
      <dgm:t>
        <a:bodyPr/>
        <a:lstStyle/>
        <a:p>
          <a:endParaRPr lang="ru-RU" dirty="0"/>
        </a:p>
      </dgm:t>
    </dgm:pt>
    <dgm:pt modelId="{59971AE1-6BB7-491C-95B3-C753B82A7C74}" type="parTrans" cxnId="{C0B66869-9FD6-410C-9A7A-DEE841C031D1}">
      <dgm:prSet/>
      <dgm:spPr/>
      <dgm:t>
        <a:bodyPr/>
        <a:lstStyle/>
        <a:p>
          <a:endParaRPr lang="ru-RU"/>
        </a:p>
      </dgm:t>
    </dgm:pt>
    <dgm:pt modelId="{8F99A261-3AC9-4DBB-B77D-F7E8573BEE5B}" type="sibTrans" cxnId="{C0B66869-9FD6-410C-9A7A-DEE841C031D1}">
      <dgm:prSet/>
      <dgm:spPr/>
      <dgm:t>
        <a:bodyPr/>
        <a:lstStyle/>
        <a:p>
          <a:endParaRPr lang="ru-RU"/>
        </a:p>
      </dgm:t>
    </dgm:pt>
    <dgm:pt modelId="{03F79F50-A304-43F3-9B64-85FF5DBB862F}">
      <dgm:prSet/>
      <dgm:spPr/>
      <dgm:t>
        <a:bodyPr/>
        <a:lstStyle/>
        <a:p>
          <a:endParaRPr lang="ru-RU" dirty="0"/>
        </a:p>
      </dgm:t>
    </dgm:pt>
    <dgm:pt modelId="{42430081-2088-410D-8512-76CA99C93A6C}" type="parTrans" cxnId="{A2E2CFFE-82F2-490E-9364-D093E801A1D5}">
      <dgm:prSet/>
      <dgm:spPr/>
      <dgm:t>
        <a:bodyPr/>
        <a:lstStyle/>
        <a:p>
          <a:endParaRPr lang="ru-RU"/>
        </a:p>
      </dgm:t>
    </dgm:pt>
    <dgm:pt modelId="{C40A33DA-E5B5-4DF1-AD3C-704CA3FF0EBB}" type="sibTrans" cxnId="{A2E2CFFE-82F2-490E-9364-D093E801A1D5}">
      <dgm:prSet/>
      <dgm:spPr/>
      <dgm:t>
        <a:bodyPr/>
        <a:lstStyle/>
        <a:p>
          <a:endParaRPr lang="ru-RU"/>
        </a:p>
      </dgm:t>
    </dgm:pt>
    <dgm:pt modelId="{49B1FDDA-EA23-4597-BF62-A80017E9F6D6}" type="pres">
      <dgm:prSet presAssocID="{6A9E3F7A-8F11-496D-ADF1-D5C209DCA3E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63CB3-53D5-4D38-9BBE-B9F2A151A585}" type="pres">
      <dgm:prSet presAssocID="{6A9E3F7A-8F11-496D-ADF1-D5C209DCA3E7}" presName="wedge1" presStyleLbl="node1" presStyleIdx="0" presStyleCnt="7" custLinFactNeighborX="-3162" custLinFactNeighborY="5060"/>
      <dgm:spPr/>
      <dgm:t>
        <a:bodyPr/>
        <a:lstStyle/>
        <a:p>
          <a:endParaRPr lang="ru-RU"/>
        </a:p>
      </dgm:t>
    </dgm:pt>
    <dgm:pt modelId="{4649423D-C19F-4309-8DFA-EAE66ADC0EC5}" type="pres">
      <dgm:prSet presAssocID="{6A9E3F7A-8F11-496D-ADF1-D5C209DCA3E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1A4E6-5A50-4CAC-A665-B91427A6AEFB}" type="pres">
      <dgm:prSet presAssocID="{6A9E3F7A-8F11-496D-ADF1-D5C209DCA3E7}" presName="wedge2" presStyleLbl="node1" presStyleIdx="1" presStyleCnt="7"/>
      <dgm:spPr/>
      <dgm:t>
        <a:bodyPr/>
        <a:lstStyle/>
        <a:p>
          <a:endParaRPr lang="ru-RU"/>
        </a:p>
      </dgm:t>
    </dgm:pt>
    <dgm:pt modelId="{24830E57-EF7B-41D6-BF45-66EEF34B642D}" type="pres">
      <dgm:prSet presAssocID="{6A9E3F7A-8F11-496D-ADF1-D5C209DCA3E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A9FAB-CCE1-47B4-B594-ABC5E4D3DB6E}" type="pres">
      <dgm:prSet presAssocID="{6A9E3F7A-8F11-496D-ADF1-D5C209DCA3E7}" presName="wedge3" presStyleLbl="node1" presStyleIdx="2" presStyleCnt="7"/>
      <dgm:spPr/>
      <dgm:t>
        <a:bodyPr/>
        <a:lstStyle/>
        <a:p>
          <a:endParaRPr lang="ru-RU"/>
        </a:p>
      </dgm:t>
    </dgm:pt>
    <dgm:pt modelId="{B38A4B15-DD4A-47CF-BBBC-5256C30EECDB}" type="pres">
      <dgm:prSet presAssocID="{6A9E3F7A-8F11-496D-ADF1-D5C209DCA3E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08F00-2382-4DD6-B976-A38F1C89FDF0}" type="pres">
      <dgm:prSet presAssocID="{6A9E3F7A-8F11-496D-ADF1-D5C209DCA3E7}" presName="wedge4" presStyleLbl="node1" presStyleIdx="3" presStyleCnt="7"/>
      <dgm:spPr/>
      <dgm:t>
        <a:bodyPr/>
        <a:lstStyle/>
        <a:p>
          <a:endParaRPr lang="ru-RU"/>
        </a:p>
      </dgm:t>
    </dgm:pt>
    <dgm:pt modelId="{90D9EF44-F78C-4510-AF34-B115FD4BA36A}" type="pres">
      <dgm:prSet presAssocID="{6A9E3F7A-8F11-496D-ADF1-D5C209DCA3E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03E00-AD8C-40E3-AE66-E1A417488196}" type="pres">
      <dgm:prSet presAssocID="{6A9E3F7A-8F11-496D-ADF1-D5C209DCA3E7}" presName="wedge5" presStyleLbl="node1" presStyleIdx="4" presStyleCnt="7" custLinFactNeighborX="-758" custLinFactNeighborY="209"/>
      <dgm:spPr/>
      <dgm:t>
        <a:bodyPr/>
        <a:lstStyle/>
        <a:p>
          <a:endParaRPr lang="ru-RU"/>
        </a:p>
      </dgm:t>
    </dgm:pt>
    <dgm:pt modelId="{836AB440-BF2D-4DD9-B95C-332F1EB9EB72}" type="pres">
      <dgm:prSet presAssocID="{6A9E3F7A-8F11-496D-ADF1-D5C209DCA3E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F8BFC-67C2-4551-A4A6-CE2EEEF43679}" type="pres">
      <dgm:prSet presAssocID="{6A9E3F7A-8F11-496D-ADF1-D5C209DCA3E7}" presName="wedge6" presStyleLbl="node1" presStyleIdx="5" presStyleCnt="7"/>
      <dgm:spPr/>
      <dgm:t>
        <a:bodyPr/>
        <a:lstStyle/>
        <a:p>
          <a:endParaRPr lang="ru-RU"/>
        </a:p>
      </dgm:t>
    </dgm:pt>
    <dgm:pt modelId="{F81F76A3-FC5C-4EBE-8A12-BC3111D829AD}" type="pres">
      <dgm:prSet presAssocID="{6A9E3F7A-8F11-496D-ADF1-D5C209DCA3E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79F06-7131-4533-A390-87455FA47363}" type="pres">
      <dgm:prSet presAssocID="{6A9E3F7A-8F11-496D-ADF1-D5C209DCA3E7}" presName="wedge7" presStyleLbl="node1" presStyleIdx="6" presStyleCnt="7"/>
      <dgm:spPr/>
      <dgm:t>
        <a:bodyPr/>
        <a:lstStyle/>
        <a:p>
          <a:endParaRPr lang="ru-RU"/>
        </a:p>
      </dgm:t>
    </dgm:pt>
    <dgm:pt modelId="{4BCD5275-399D-41C0-9D16-4D7B844C5C88}" type="pres">
      <dgm:prSet presAssocID="{6A9E3F7A-8F11-496D-ADF1-D5C209DCA3E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66869-9FD6-410C-9A7A-DEE841C031D1}" srcId="{6A9E3F7A-8F11-496D-ADF1-D5C209DCA3E7}" destId="{ABBF3354-CE04-4B6C-892C-A4C580B91126}" srcOrd="14" destOrd="0" parTransId="{59971AE1-6BB7-491C-95B3-C753B82A7C74}" sibTransId="{8F99A261-3AC9-4DBB-B77D-F7E8573BEE5B}"/>
    <dgm:cxn modelId="{B2F01E15-3066-476E-9D35-D2BBA68F215B}" type="presOf" srcId="{4E483971-E74D-4B9F-B8B1-AE41BD2F61C7}" destId="{D3DF8BFC-67C2-4551-A4A6-CE2EEEF43679}" srcOrd="0" destOrd="0" presId="urn:microsoft.com/office/officeart/2005/8/layout/chart3"/>
    <dgm:cxn modelId="{1ED2C4D0-61EA-4D9A-9CDF-D619A8471B4A}" type="presOf" srcId="{801424B3-6458-4A34-84A7-63A90AA9DF23}" destId="{4649423D-C19F-4309-8DFA-EAE66ADC0EC5}" srcOrd="1" destOrd="0" presId="urn:microsoft.com/office/officeart/2005/8/layout/chart3"/>
    <dgm:cxn modelId="{C6A6CA46-3CD7-40A0-9E93-06DE8B04AFA0}" srcId="{6A9E3F7A-8F11-496D-ADF1-D5C209DCA3E7}" destId="{855BFFB2-E40D-4E65-8CCF-59C0A4ADBA52}" srcOrd="11" destOrd="0" parTransId="{06E782C2-68DE-48DD-839A-C4F84FB8D228}" sibTransId="{99040AB0-50C0-445A-B700-512FE2ED6673}"/>
    <dgm:cxn modelId="{30703D9D-67E2-4D67-A003-4F47350584CC}" type="presOf" srcId="{28C18A7A-4659-4E18-A11F-8AFF70453F79}" destId="{90D9EF44-F78C-4510-AF34-B115FD4BA36A}" srcOrd="1" destOrd="0" presId="urn:microsoft.com/office/officeart/2005/8/layout/chart3"/>
    <dgm:cxn modelId="{71C8803A-38A1-4C75-AC97-E5E75D112D0C}" type="presOf" srcId="{8D360BA8-B49B-404C-91AE-36A5A0C1E897}" destId="{24830E57-EF7B-41D6-BF45-66EEF34B642D}" srcOrd="1" destOrd="0" presId="urn:microsoft.com/office/officeart/2005/8/layout/chart3"/>
    <dgm:cxn modelId="{39EDA90D-F04C-4539-B616-9BD2D81F0885}" type="presOf" srcId="{8D360BA8-B49B-404C-91AE-36A5A0C1E897}" destId="{1B61A4E6-5A50-4CAC-A665-B91427A6AEFB}" srcOrd="0" destOrd="0" presId="urn:microsoft.com/office/officeart/2005/8/layout/chart3"/>
    <dgm:cxn modelId="{1B75D00D-2577-40A4-88A6-E1159A08AE79}" type="presOf" srcId="{E0DA4E37-5076-4FC6-AB2C-216ED6A6C211}" destId="{4BCD5275-399D-41C0-9D16-4D7B844C5C88}" srcOrd="1" destOrd="0" presId="urn:microsoft.com/office/officeart/2005/8/layout/chart3"/>
    <dgm:cxn modelId="{E23F34F3-06D4-4682-AE32-4FB15ED288E2}" srcId="{6A9E3F7A-8F11-496D-ADF1-D5C209DCA3E7}" destId="{07661CBA-F593-4C5C-8A1B-1980B6413121}" srcOrd="9" destOrd="0" parTransId="{37BA58A1-1735-49A2-A6F6-7E4C8F546F9B}" sibTransId="{9A92552C-50A9-48DE-B4AE-123D2F63555E}"/>
    <dgm:cxn modelId="{0969E343-5D3E-4D2F-A1F7-64CA38CB90EA}" type="presOf" srcId="{801424B3-6458-4A34-84A7-63A90AA9DF23}" destId="{3C963CB3-53D5-4D38-9BBE-B9F2A151A585}" srcOrd="0" destOrd="0" presId="urn:microsoft.com/office/officeart/2005/8/layout/chart3"/>
    <dgm:cxn modelId="{BC4A495D-26DD-431A-9B34-F0C632F33FEB}" srcId="{6A9E3F7A-8F11-496D-ADF1-D5C209DCA3E7}" destId="{D4E74A79-10D9-44EA-9590-C85CF7FE81EC}" srcOrd="13" destOrd="0" parTransId="{09D432E2-5800-4B1D-944C-2EDDD746DBF9}" sibTransId="{9A398294-ACE6-4681-9C30-49C53BCAC63B}"/>
    <dgm:cxn modelId="{B3208933-4552-46A8-9AF9-9195CD5BC069}" type="presOf" srcId="{4E483971-E74D-4B9F-B8B1-AE41BD2F61C7}" destId="{F81F76A3-FC5C-4EBE-8A12-BC3111D829AD}" srcOrd="1" destOrd="0" presId="urn:microsoft.com/office/officeart/2005/8/layout/chart3"/>
    <dgm:cxn modelId="{638B0B85-1AE6-4C37-9002-FCE42E81F0B5}" srcId="{6A9E3F7A-8F11-496D-ADF1-D5C209DCA3E7}" destId="{801424B3-6458-4A34-84A7-63A90AA9DF23}" srcOrd="0" destOrd="0" parTransId="{8365BBE8-AE13-41B6-BEDE-A8578C288924}" sibTransId="{F26107A3-24FB-4547-9730-F5CC6E65F6BD}"/>
    <dgm:cxn modelId="{C5EE0B3A-8C27-4D25-82EF-9DCAE201CC1E}" type="presOf" srcId="{6A9E3F7A-8F11-496D-ADF1-D5C209DCA3E7}" destId="{49B1FDDA-EA23-4597-BF62-A80017E9F6D6}" srcOrd="0" destOrd="0" presId="urn:microsoft.com/office/officeart/2005/8/layout/chart3"/>
    <dgm:cxn modelId="{A5F4B72E-1D78-4111-ABE7-8B975B1B44D6}" srcId="{6A9E3F7A-8F11-496D-ADF1-D5C209DCA3E7}" destId="{28C18A7A-4659-4E18-A11F-8AFF70453F79}" srcOrd="3" destOrd="0" parTransId="{37C755CB-C2E4-428B-8B74-2F342F937F71}" sibTransId="{0E7F9187-568D-4791-97B2-B14AA3E410D1}"/>
    <dgm:cxn modelId="{74C975B2-DE91-44A0-94F8-311C3895B77D}" srcId="{6A9E3F7A-8F11-496D-ADF1-D5C209DCA3E7}" destId="{784BB092-C109-4838-B1A2-064F1C602B55}" srcOrd="4" destOrd="0" parTransId="{5FA7E827-4306-4315-97B5-0FB438DF0CA0}" sibTransId="{BA336357-2BD6-45FA-BE1C-94147D949A6E}"/>
    <dgm:cxn modelId="{39E7425F-CF93-45B2-BB62-AB87576F3999}" srcId="{6A9E3F7A-8F11-496D-ADF1-D5C209DCA3E7}" destId="{6CA4BB4D-850A-4B34-B285-919677F7FE0E}" srcOrd="12" destOrd="0" parTransId="{33E78B1C-AB20-4083-AE07-126D8213664F}" sibTransId="{9E10BB97-A09E-4B06-BD43-ADFC4A24A295}"/>
    <dgm:cxn modelId="{1535CEB1-4E15-40E7-8688-BB719937F1EB}" srcId="{6A9E3F7A-8F11-496D-ADF1-D5C209DCA3E7}" destId="{4C90F976-7FAE-4BD4-8A04-4C4BBC567177}" srcOrd="8" destOrd="0" parTransId="{E1B2CBF3-34A2-4B13-B9E0-3B4FE2B24308}" sibTransId="{B2AFEBC5-2256-4623-AEFD-B579E3F5E23C}"/>
    <dgm:cxn modelId="{C996A3AA-38F6-4F11-94B4-9F580C56C75B}" srcId="{6A9E3F7A-8F11-496D-ADF1-D5C209DCA3E7}" destId="{F077916A-F0F6-4CD8-8820-8740DD09E92F}" srcOrd="2" destOrd="0" parTransId="{5A7BB040-AE71-4529-AAA3-2EFD2C22C6E2}" sibTransId="{5748921D-C615-4520-9B9F-CC8A48E0619D}"/>
    <dgm:cxn modelId="{92CFFA58-3E03-4B91-BD82-3C6CCFF13B0C}" type="presOf" srcId="{784BB092-C109-4838-B1A2-064F1C602B55}" destId="{836AB440-BF2D-4DD9-B95C-332F1EB9EB72}" srcOrd="1" destOrd="0" presId="urn:microsoft.com/office/officeart/2005/8/layout/chart3"/>
    <dgm:cxn modelId="{B1710F5A-1122-4B4B-B3D7-30FC3EC2485F}" srcId="{6A9E3F7A-8F11-496D-ADF1-D5C209DCA3E7}" destId="{8D360BA8-B49B-404C-91AE-36A5A0C1E897}" srcOrd="1" destOrd="0" parTransId="{DE903CA4-DF60-4E03-99F2-486EA106B5EF}" sibTransId="{2A175A9D-2EE5-4DDE-9671-4C5AC13D73D1}"/>
    <dgm:cxn modelId="{A1472420-C5B6-4F35-AFFB-599E54A43FF5}" type="presOf" srcId="{F077916A-F0F6-4CD8-8820-8740DD09E92F}" destId="{4C2A9FAB-CCE1-47B4-B594-ABC5E4D3DB6E}" srcOrd="0" destOrd="0" presId="urn:microsoft.com/office/officeart/2005/8/layout/chart3"/>
    <dgm:cxn modelId="{DAE9BB2B-610D-4FC3-88D3-1EE6C173297C}" type="presOf" srcId="{E0DA4E37-5076-4FC6-AB2C-216ED6A6C211}" destId="{A7A79F06-7131-4533-A390-87455FA47363}" srcOrd="0" destOrd="0" presId="urn:microsoft.com/office/officeart/2005/8/layout/chart3"/>
    <dgm:cxn modelId="{A2E2CFFE-82F2-490E-9364-D093E801A1D5}" srcId="{6A9E3F7A-8F11-496D-ADF1-D5C209DCA3E7}" destId="{03F79F50-A304-43F3-9B64-85FF5DBB862F}" srcOrd="15" destOrd="0" parTransId="{42430081-2088-410D-8512-76CA99C93A6C}" sibTransId="{C40A33DA-E5B5-4DF1-AD3C-704CA3FF0EBB}"/>
    <dgm:cxn modelId="{1E76A5AB-4F19-41CF-ABB7-EB9EAA999555}" srcId="{6A9E3F7A-8F11-496D-ADF1-D5C209DCA3E7}" destId="{AE5DF24A-982A-465C-838A-4118479636B2}" srcOrd="7" destOrd="0" parTransId="{5657B895-3C1C-4DF2-93C9-A7A4C246219C}" sibTransId="{BB360B32-DEAC-4719-8EF4-534CDF6D4F52}"/>
    <dgm:cxn modelId="{7B19BF2E-582A-49A1-808F-7004B9359EF4}" type="presOf" srcId="{28C18A7A-4659-4E18-A11F-8AFF70453F79}" destId="{4C708F00-2382-4DD6-B976-A38F1C89FDF0}" srcOrd="0" destOrd="0" presId="urn:microsoft.com/office/officeart/2005/8/layout/chart3"/>
    <dgm:cxn modelId="{5FE2E5D9-B819-4D1B-ADB7-1AA628B7C36C}" srcId="{6A9E3F7A-8F11-496D-ADF1-D5C209DCA3E7}" destId="{4251FB7E-28C6-4D18-908E-6688D9FB4262}" srcOrd="10" destOrd="0" parTransId="{B9777C53-578D-46A9-8448-DCA297FEAFA2}" sibTransId="{4354FBA0-F858-4780-BE53-222F4C4B1407}"/>
    <dgm:cxn modelId="{E0C21A01-F1A2-41C8-9A5D-A44737258796}" srcId="{6A9E3F7A-8F11-496D-ADF1-D5C209DCA3E7}" destId="{4E483971-E74D-4B9F-B8B1-AE41BD2F61C7}" srcOrd="5" destOrd="0" parTransId="{1A2DFAAE-8A64-41A7-9FA3-B83422582702}" sibTransId="{9C429DC9-29F8-473E-928D-4781CD34E525}"/>
    <dgm:cxn modelId="{42BF268A-4984-4DA8-994D-CCBE43EF53E3}" type="presOf" srcId="{F077916A-F0F6-4CD8-8820-8740DD09E92F}" destId="{B38A4B15-DD4A-47CF-BBBC-5256C30EECDB}" srcOrd="1" destOrd="0" presId="urn:microsoft.com/office/officeart/2005/8/layout/chart3"/>
    <dgm:cxn modelId="{1B5AF60A-D982-4E0C-BB16-68A61D65D84B}" type="presOf" srcId="{784BB092-C109-4838-B1A2-064F1C602B55}" destId="{BD103E00-AD8C-40E3-AE66-E1A417488196}" srcOrd="0" destOrd="0" presId="urn:microsoft.com/office/officeart/2005/8/layout/chart3"/>
    <dgm:cxn modelId="{393A6C6F-6545-46B0-AD9B-2034F2B8714D}" srcId="{6A9E3F7A-8F11-496D-ADF1-D5C209DCA3E7}" destId="{E0DA4E37-5076-4FC6-AB2C-216ED6A6C211}" srcOrd="6" destOrd="0" parTransId="{1A99CACD-F152-4CA3-8192-1CDEEF668E9E}" sibTransId="{CADB6768-4D67-4293-B214-3B956F76FBAB}"/>
    <dgm:cxn modelId="{A82F6E3D-51A5-45AC-B3F5-7052C462E592}" type="presParOf" srcId="{49B1FDDA-EA23-4597-BF62-A80017E9F6D6}" destId="{3C963CB3-53D5-4D38-9BBE-B9F2A151A585}" srcOrd="0" destOrd="0" presId="urn:microsoft.com/office/officeart/2005/8/layout/chart3"/>
    <dgm:cxn modelId="{27BBA145-7563-481D-BEA7-6EAD3BDD37F4}" type="presParOf" srcId="{49B1FDDA-EA23-4597-BF62-A80017E9F6D6}" destId="{4649423D-C19F-4309-8DFA-EAE66ADC0EC5}" srcOrd="1" destOrd="0" presId="urn:microsoft.com/office/officeart/2005/8/layout/chart3"/>
    <dgm:cxn modelId="{A8BD7E2B-13FF-4F56-8C4F-D51A5392175F}" type="presParOf" srcId="{49B1FDDA-EA23-4597-BF62-A80017E9F6D6}" destId="{1B61A4E6-5A50-4CAC-A665-B91427A6AEFB}" srcOrd="2" destOrd="0" presId="urn:microsoft.com/office/officeart/2005/8/layout/chart3"/>
    <dgm:cxn modelId="{C1C9F4FC-9669-444D-A593-61472D0E4C25}" type="presParOf" srcId="{49B1FDDA-EA23-4597-BF62-A80017E9F6D6}" destId="{24830E57-EF7B-41D6-BF45-66EEF34B642D}" srcOrd="3" destOrd="0" presId="urn:microsoft.com/office/officeart/2005/8/layout/chart3"/>
    <dgm:cxn modelId="{A99BFAA7-8DB6-4487-9155-A0757117E8AD}" type="presParOf" srcId="{49B1FDDA-EA23-4597-BF62-A80017E9F6D6}" destId="{4C2A9FAB-CCE1-47B4-B594-ABC5E4D3DB6E}" srcOrd="4" destOrd="0" presId="urn:microsoft.com/office/officeart/2005/8/layout/chart3"/>
    <dgm:cxn modelId="{7045E8E0-33C0-4AA5-B172-C146DB1AD02A}" type="presParOf" srcId="{49B1FDDA-EA23-4597-BF62-A80017E9F6D6}" destId="{B38A4B15-DD4A-47CF-BBBC-5256C30EECDB}" srcOrd="5" destOrd="0" presId="urn:microsoft.com/office/officeart/2005/8/layout/chart3"/>
    <dgm:cxn modelId="{80D16EC3-F2A1-4D6C-A2EF-7D98479F1BB2}" type="presParOf" srcId="{49B1FDDA-EA23-4597-BF62-A80017E9F6D6}" destId="{4C708F00-2382-4DD6-B976-A38F1C89FDF0}" srcOrd="6" destOrd="0" presId="urn:microsoft.com/office/officeart/2005/8/layout/chart3"/>
    <dgm:cxn modelId="{3E1156B7-8B70-47EE-9D75-C47CB15C05CE}" type="presParOf" srcId="{49B1FDDA-EA23-4597-BF62-A80017E9F6D6}" destId="{90D9EF44-F78C-4510-AF34-B115FD4BA36A}" srcOrd="7" destOrd="0" presId="urn:microsoft.com/office/officeart/2005/8/layout/chart3"/>
    <dgm:cxn modelId="{D5143C60-5DEA-452E-A0B9-D268C83B5FC3}" type="presParOf" srcId="{49B1FDDA-EA23-4597-BF62-A80017E9F6D6}" destId="{BD103E00-AD8C-40E3-AE66-E1A417488196}" srcOrd="8" destOrd="0" presId="urn:microsoft.com/office/officeart/2005/8/layout/chart3"/>
    <dgm:cxn modelId="{FBA822EE-E0B4-42AE-839A-B7F428DD62A1}" type="presParOf" srcId="{49B1FDDA-EA23-4597-BF62-A80017E9F6D6}" destId="{836AB440-BF2D-4DD9-B95C-332F1EB9EB72}" srcOrd="9" destOrd="0" presId="urn:microsoft.com/office/officeart/2005/8/layout/chart3"/>
    <dgm:cxn modelId="{9EA677EE-F00F-41B1-95F6-563C019BA6B5}" type="presParOf" srcId="{49B1FDDA-EA23-4597-BF62-A80017E9F6D6}" destId="{D3DF8BFC-67C2-4551-A4A6-CE2EEEF43679}" srcOrd="10" destOrd="0" presId="urn:microsoft.com/office/officeart/2005/8/layout/chart3"/>
    <dgm:cxn modelId="{E379D226-4E04-4F7E-9A9B-C46497B9CAEE}" type="presParOf" srcId="{49B1FDDA-EA23-4597-BF62-A80017E9F6D6}" destId="{F81F76A3-FC5C-4EBE-8A12-BC3111D829AD}" srcOrd="11" destOrd="0" presId="urn:microsoft.com/office/officeart/2005/8/layout/chart3"/>
    <dgm:cxn modelId="{7F5F56D8-3077-4587-A78F-58E3F6D08AEA}" type="presParOf" srcId="{49B1FDDA-EA23-4597-BF62-A80017E9F6D6}" destId="{A7A79F06-7131-4533-A390-87455FA47363}" srcOrd="12" destOrd="0" presId="urn:microsoft.com/office/officeart/2005/8/layout/chart3"/>
    <dgm:cxn modelId="{6C12A423-C1D8-4036-9B3C-E522173DA0BC}" type="presParOf" srcId="{49B1FDDA-EA23-4597-BF62-A80017E9F6D6}" destId="{4BCD5275-399D-41C0-9D16-4D7B844C5C88}" srcOrd="13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63CB3-53D5-4D38-9BBE-B9F2A151A585}">
      <dsp:nvSpPr>
        <dsp:cNvPr id="0" name=""/>
        <dsp:cNvSpPr/>
      </dsp:nvSpPr>
      <dsp:spPr>
        <a:xfrm>
          <a:off x="1814188" y="594274"/>
          <a:ext cx="4991706" cy="4991706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359364" y="1069675"/>
        <a:ext cx="1366776" cy="861663"/>
      </dsp:txXfrm>
    </dsp:sp>
    <dsp:sp modelId="{1B61A4E6-5A50-4CAC-A665-B91427A6AEFB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260016" y="2391859"/>
        <a:ext cx="1449971" cy="921088"/>
      </dsp:txXfrm>
    </dsp:sp>
    <dsp:sp modelId="{4C2A9FAB-CCE1-47B4-B594-ABC5E4D3DB6E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5052028" y="3580361"/>
        <a:ext cx="1307351" cy="950801"/>
      </dsp:txXfrm>
    </dsp:sp>
    <dsp:sp modelId="{4C708F00-2382-4DD6-B976-A38F1C89FDF0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3670395" y="4531162"/>
        <a:ext cx="1337064" cy="950801"/>
      </dsp:txXfrm>
    </dsp:sp>
    <dsp:sp modelId="{BD103E00-AD8C-40E3-AE66-E1A417488196}">
      <dsp:nvSpPr>
        <dsp:cNvPr id="0" name=""/>
        <dsp:cNvSpPr/>
      </dsp:nvSpPr>
      <dsp:spPr>
        <a:xfrm>
          <a:off x="1805236" y="619539"/>
          <a:ext cx="4991706" cy="4991706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80637" y="3590793"/>
        <a:ext cx="1307351" cy="950801"/>
      </dsp:txXfrm>
    </dsp:sp>
    <dsp:sp modelId="{D3DF8BFC-67C2-4551-A4A6-CE2EEEF43679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967866" y="2391859"/>
        <a:ext cx="1449971" cy="921088"/>
      </dsp:txXfrm>
    </dsp:sp>
    <dsp:sp modelId="{A7A79F06-7131-4533-A390-87455FA47363}">
      <dsp:nvSpPr>
        <dsp:cNvPr id="0" name=""/>
        <dsp:cNvSpPr/>
      </dsp:nvSpPr>
      <dsp:spPr>
        <a:xfrm>
          <a:off x="1843073" y="609107"/>
          <a:ext cx="4991706" cy="4991706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924610" y="1084507"/>
        <a:ext cx="1366776" cy="86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EC4CCF1-CC78-4C7C-B30B-376089AF97C3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64318A8-ABA9-4F59-8968-7D4324621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Arial" charset="0"/>
              </a:endParaRPr>
            </a:p>
          </p:txBody>
        </p:sp>
      </p:grpSp>
      <p:sp>
        <p:nvSpPr>
          <p:cNvPr id="280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0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499A-EA8F-4934-BAA9-C2A45D281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824F7-C455-4D10-A106-4744F1C865C9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55D7A-D360-43B1-B21F-0300397CD0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E80CD-13A9-436D-A58C-A3EBD511FBC2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104D7-EB58-4B49-8183-72C89F09EA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99154-75CD-4FC6-B855-C6EA48F11899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A87A9-9954-4EFB-AF52-2FD91F3331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AEA17-EDBA-4DE1-BEBC-752A29B850BB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9863D-A030-473C-900C-0C448711C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E86CB-02E4-4C1A-86C3-38B115C3A6CE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72C10-2BAE-44D6-A7A2-AA5E56D41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2CF42-F6B5-4EF0-AF07-4FEA28149149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64529-6F39-43CC-8722-5AF039D4EC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C20AE-3CE7-46EA-8853-AD674EFED8AC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666C2-8FFA-41D9-B072-7B00EC122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B80237-51E9-438B-A774-D3DA1028AFBA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C954D-680C-45BB-8919-834588D1F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D78D-F44F-4EBE-9444-93589D56B063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579E0-2090-4AB7-8841-0C0A6DF9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43FBD-B039-4843-BCD6-ECABAB982734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EEB4-865A-4953-88D3-D1086B7E89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C4F5B-DEAC-4BF2-AB5D-A393BE8E2023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923C-B832-4DED-96E5-8EAA77DBA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9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6483A2D-198B-41CB-BCED-A3EAE800D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</p:sldLayoutIdLst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6" grpId="0"/>
      <p:bldP spid="27956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95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95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483A2D-198B-41CB-BCED-A3EAE800D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www.r67.nalog.ru/umns/fn/3836050/img/35178/Image_Smal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kavkaz-uzel.ru/system/attachments/0001/5367/Flag_of_Rostov_Oblast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kobr.ru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600200"/>
            <a:ext cx="8501122" cy="6766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 образования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Администрации  Белокалитвинского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2 из 6335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857256" cy="61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ртинка 24 из 379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85728"/>
            <a:ext cx="100013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57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5" y="0"/>
            <a:ext cx="139710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2780928"/>
            <a:ext cx="850112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«Ресурсы создания современной среды профессионального развития педагогических кадров в муниципальной системе образования </a:t>
            </a:r>
            <a:r>
              <a:rPr lang="ru-RU" sz="240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Белокалитвинского района»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558924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Тимошенко Н.А., начальник Отдела образования Администрации Белокалитвинского </a:t>
            </a:r>
            <a:r>
              <a:rPr lang="ru-RU" sz="1600" dirty="0" smtClean="0"/>
              <a:t>района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БОФ – 2018, г. Белая Калитва, 28.02.2018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7124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85293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82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smtClean="0">
                <a:solidFill>
                  <a:srgbClr val="82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4000" i="1" dirty="0">
              <a:solidFill>
                <a:srgbClr val="82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508518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 8 (863) 83 2-52-39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Анатольевич Тимошенко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bkobr.ru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9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ДОКУМЕНТЫ 2017-2018уч.г\Годовой план 2017-2018\Ученый совет РИПК и ППРО\Отбор материала на Ученый совет\НСУР - перспективы проф рост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4"/>
          <a:stretch>
            <a:fillRect/>
          </a:stretch>
        </p:blipFill>
        <p:spPr bwMode="auto">
          <a:xfrm>
            <a:off x="214282" y="1785926"/>
            <a:ext cx="8759448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Организация современной среды  «учительского роста» </a:t>
            </a:r>
          </a:p>
          <a:p>
            <a:pPr algn="ctr"/>
            <a:r>
              <a:rPr lang="ru-RU" sz="2400" dirty="0" smtClean="0"/>
              <a:t>в условиях  формирования и введения  НСУР</a:t>
            </a:r>
          </a:p>
          <a:p>
            <a:pPr algn="ctr"/>
            <a:r>
              <a:rPr lang="ru-RU" sz="2400" dirty="0" smtClean="0"/>
              <a:t> – наша общая задача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3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муниципальной инновационной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инфраструктуры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РИК– важнейший ресурс повышения эффективности дополнительного профессионального образования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условиях введения НСУР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ru-RU" dirty="0" smtClean="0"/>
              <a:t>Муниципальный инновационный кластер </a:t>
            </a:r>
            <a:r>
              <a:rPr lang="ru-RU" dirty="0"/>
              <a:t>предполагает построение сети организационно-методического сотрудничества его участников для инициирования новых и эффективных решений </a:t>
            </a:r>
            <a:r>
              <a:rPr lang="ru-RU" dirty="0" smtClean="0"/>
              <a:t>реализации  ФГОС</a:t>
            </a:r>
            <a:r>
              <a:rPr lang="ru-RU" dirty="0"/>
              <a:t>, обеспечения </a:t>
            </a:r>
            <a:r>
              <a:rPr lang="ru-RU" dirty="0" smtClean="0"/>
              <a:t>непрерывного </a:t>
            </a:r>
            <a:r>
              <a:rPr lang="ru-RU" dirty="0"/>
              <a:t>профессионального развития педагогических работников и руководящих кадров, научно-методического сопровождения </a:t>
            </a:r>
            <a:r>
              <a:rPr lang="ru-RU" dirty="0" smtClean="0"/>
              <a:t> их </a:t>
            </a:r>
            <a:r>
              <a:rPr lang="ru-RU" dirty="0"/>
              <a:t>деятельности.</a:t>
            </a:r>
            <a:endParaRPr lang="ru-RU" dirty="0">
              <a:effectLst/>
            </a:endParaRPr>
          </a:p>
        </p:txBody>
      </p:sp>
      <p:pic>
        <p:nvPicPr>
          <p:cNvPr id="4" name="Рисунок 3" descr="C:\Documents and Settings\Пользователь\Рабочий стол\Фото для Н.П.Эповой\DSCN11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57562"/>
            <a:ext cx="4248472" cy="317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Users\epova\Downloads\Фотоматериалы_+семинар+РИК_МБОУ+НШ+№1_апрель+2016\Фотоматериалы_ семинар РИК_МБОУ НШ №1_апрель 2016\1_Теоретическая часть семинара\2_Эпова Н.П. и представители РИК из г. Красный Сулин на семинаре в МБОУ НШ №1_ Белая Калит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2"/>
            <a:ext cx="422155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46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964488" cy="1342502"/>
          </a:xfrm>
        </p:spPr>
        <p:txBody>
          <a:bodyPr>
            <a:noAutofit/>
          </a:bodyPr>
          <a:lstStyle/>
          <a:p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Инновационный проект «Развитие профессиональных компетенций педагогов </a:t>
            </a:r>
            <a:b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условиях муниципальной инновационной инфраструктуры </a:t>
            </a:r>
            <a:b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системе образования Белокалитвинского района» </a:t>
            </a:r>
            <a:b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(автор проекта:  </a:t>
            </a:r>
            <a:r>
              <a:rPr lang="ru-RU" sz="1800" b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Эпова</a:t>
            </a:r>
            <a:r>
              <a:rPr lang="ru-RU" sz="1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Н.П., кандидат психологических наук)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929718" cy="563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Информационно-методический центр  </a:t>
            </a:r>
            <a:r>
              <a:rPr lang="ru-RU" dirty="0" smtClean="0"/>
              <a:t>-                               </a:t>
            </a:r>
          </a:p>
          <a:p>
            <a:pPr algn="ctr"/>
            <a:r>
              <a:rPr lang="ru-RU" dirty="0" smtClean="0"/>
              <a:t>        координационный центр </a:t>
            </a:r>
            <a:r>
              <a:rPr lang="ru-RU" dirty="0"/>
              <a:t>муниципальной методической </a:t>
            </a:r>
            <a:r>
              <a:rPr lang="ru-RU" dirty="0" smtClean="0"/>
              <a:t>сети</a:t>
            </a:r>
          </a:p>
          <a:p>
            <a:pPr algn="ctr"/>
            <a:r>
              <a:rPr lang="ru-RU" dirty="0" smtClean="0"/>
              <a:t>по созданию современной среды «учительского роста» в рамках МИК</a:t>
            </a:r>
          </a:p>
          <a:p>
            <a:pPr algn="ctr"/>
            <a:endParaRPr lang="ru-RU" sz="1600" dirty="0"/>
          </a:p>
          <a:p>
            <a:r>
              <a:rPr lang="ru-RU" sz="1600" dirty="0" smtClean="0"/>
              <a:t>Цель </a:t>
            </a:r>
            <a:r>
              <a:rPr lang="ru-RU" sz="1600" dirty="0"/>
              <a:t>деятельности </a:t>
            </a:r>
            <a:r>
              <a:rPr lang="ru-RU" sz="1600" dirty="0" smtClean="0"/>
              <a:t>МБУ ИМЦ Белокалитвинского района: </a:t>
            </a:r>
            <a:r>
              <a:rPr lang="ru-RU" sz="1600" b="0" dirty="0"/>
              <a:t>координация деятельности муниципальной методической сети совершенствования профессиональной компетентности педагогов, содействие повышению качества дошкольного, общего и дополнительного образования через формирование инновационной инфраструктуры в системе образования Белокалитвинского района. </a:t>
            </a:r>
            <a:endParaRPr lang="ru-RU" sz="1600" dirty="0"/>
          </a:p>
          <a:p>
            <a:r>
              <a:rPr lang="ru-RU" sz="1600" dirty="0"/>
              <a:t>Задачи по достижению цели: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0" dirty="0" smtClean="0"/>
              <a:t>выявление </a:t>
            </a:r>
            <a:r>
              <a:rPr lang="ru-RU" sz="1600" b="0" dirty="0"/>
              <a:t>и поддержка «инициаторов инноваций» - образовательных организаций, педагогов-новаторов, формирующих и определяющих инновационную стратегию </a:t>
            </a:r>
            <a:r>
              <a:rPr lang="ru-RU" sz="1600" b="0" dirty="0" smtClean="0"/>
              <a:t>муниципальной методической службы;</a:t>
            </a:r>
          </a:p>
          <a:p>
            <a:endParaRPr lang="ru-RU" sz="1600" b="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0" dirty="0" smtClean="0"/>
              <a:t>определение </a:t>
            </a:r>
            <a:r>
              <a:rPr lang="ru-RU" sz="1600" b="0" dirty="0"/>
              <a:t>степени </a:t>
            </a:r>
            <a:r>
              <a:rPr lang="ru-RU" sz="1600" b="0" dirty="0" err="1"/>
              <a:t>сформированности</a:t>
            </a:r>
            <a:r>
              <a:rPr lang="ru-RU" sz="1600" b="0" dirty="0"/>
              <a:t> профессиональных компетенций педагогов образовательных организаций, участвующих в проекте</a:t>
            </a:r>
            <a:r>
              <a:rPr lang="ru-RU" sz="1600" b="0" dirty="0" smtClean="0"/>
              <a:t>;</a:t>
            </a:r>
          </a:p>
          <a:p>
            <a:endParaRPr lang="ru-RU" sz="1600" b="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0" dirty="0" smtClean="0"/>
              <a:t>расширение </a:t>
            </a:r>
            <a:r>
              <a:rPr lang="ru-RU" sz="1600" b="0" dirty="0"/>
              <a:t>организационных форм и средств методической поддержки процесса развития профессиональных компетенций педагогов (конкурсное движение, мастер-классы, педагогические фестивали, образовательные форумы, панорамы педагогических идей, педагогические чтения, инновационные марафоны, научно-образовательные сессии, корпоративное обучение, школы молодого учителя, школы педагога-</a:t>
            </a:r>
            <a:r>
              <a:rPr lang="ru-RU" sz="1600" b="0" dirty="0" err="1"/>
              <a:t>инноватора</a:t>
            </a:r>
            <a:r>
              <a:rPr lang="ru-RU" sz="1600" b="0" dirty="0"/>
              <a:t> и др.).</a:t>
            </a:r>
          </a:p>
        </p:txBody>
      </p:sp>
      <p:pic>
        <p:nvPicPr>
          <p:cNvPr id="4" name="Рисунок 3" descr="C:\Documents and Settings\Пользователь\Рабочий стол\10.02.17_Баннер ОО - ИМЦ\Дополнительные фото для стенда ОО - ИМЦ\Копия DSC_1152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1090295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9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9"/>
          <p:cNvGrpSpPr>
            <a:grpSpLocks/>
          </p:cNvGrpSpPr>
          <p:nvPr/>
        </p:nvGrpSpPr>
        <p:grpSpPr bwMode="auto">
          <a:xfrm>
            <a:off x="437538" y="116632"/>
            <a:ext cx="8886990" cy="6624736"/>
            <a:chOff x="95594" y="62873"/>
            <a:chExt cx="9300942" cy="635852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409763191"/>
                </p:ext>
              </p:extLst>
            </p:nvPr>
          </p:nvGraphicFramePr>
          <p:xfrm>
            <a:off x="179512" y="116632"/>
            <a:ext cx="9217024" cy="57037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Скругленный прямоугольник 13"/>
            <p:cNvSpPr/>
            <p:nvPr/>
          </p:nvSpPr>
          <p:spPr>
            <a:xfrm>
              <a:off x="1709602" y="5558513"/>
              <a:ext cx="5878244" cy="40011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99821" y="6021288"/>
              <a:ext cx="8208911" cy="40011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62" name="TextBox 49"/>
            <p:cNvSpPr txBox="1">
              <a:spLocks noChangeArrowheads="1"/>
            </p:cNvSpPr>
            <p:nvPr/>
          </p:nvSpPr>
          <p:spPr bwMode="auto">
            <a:xfrm>
              <a:off x="399821" y="6021288"/>
              <a:ext cx="8208910" cy="35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УПРАВЛЕНИЕ РАЗВИТИЕМ ОБРАЗОВАТЕЛЬНОЙ СИСТЕМЫ</a:t>
              </a:r>
            </a:p>
          </p:txBody>
        </p:sp>
        <p:sp>
          <p:nvSpPr>
            <p:cNvPr id="19463" name="TextBox 50"/>
            <p:cNvSpPr txBox="1">
              <a:spLocks noChangeArrowheads="1"/>
            </p:cNvSpPr>
            <p:nvPr/>
          </p:nvSpPr>
          <p:spPr bwMode="auto">
            <a:xfrm>
              <a:off x="1403772" y="5558513"/>
              <a:ext cx="6480719" cy="35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ПРОФЕССИОНАЛЬНОЕ РАЗВИТИЕ ПЕДАГОГА</a:t>
              </a:r>
            </a:p>
          </p:txBody>
        </p:sp>
        <p:sp>
          <p:nvSpPr>
            <p:cNvPr id="19464" name="TextBox 21"/>
            <p:cNvSpPr txBox="1">
              <a:spLocks noChangeArrowheads="1"/>
            </p:cNvSpPr>
            <p:nvPr/>
          </p:nvSpPr>
          <p:spPr bwMode="auto">
            <a:xfrm rot="13962512">
              <a:off x="2432690" y="3510880"/>
              <a:ext cx="1716998" cy="122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Электронная образовательная среда. Информатизация образования</a:t>
              </a:r>
            </a:p>
          </p:txBody>
        </p:sp>
        <p:sp>
          <p:nvSpPr>
            <p:cNvPr id="19465" name="TextBox 22"/>
            <p:cNvSpPr txBox="1">
              <a:spLocks noChangeArrowheads="1"/>
            </p:cNvSpPr>
            <p:nvPr/>
          </p:nvSpPr>
          <p:spPr bwMode="auto">
            <a:xfrm rot="16861617">
              <a:off x="2210023" y="2083546"/>
              <a:ext cx="1386806" cy="106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Развитие детской одарённости</a:t>
              </a:r>
            </a:p>
            <a:p>
              <a:pPr eaLnBrk="1" hangingPunct="1"/>
              <a:endParaRPr lang="ru-RU" altLang="ru-RU" dirty="0"/>
            </a:p>
          </p:txBody>
        </p:sp>
        <p:sp>
          <p:nvSpPr>
            <p:cNvPr id="19466" name="TextBox 23"/>
            <p:cNvSpPr txBox="1">
              <a:spLocks noChangeArrowheads="1"/>
            </p:cNvSpPr>
            <p:nvPr/>
          </p:nvSpPr>
          <p:spPr bwMode="auto">
            <a:xfrm rot="20294193">
              <a:off x="2990739" y="1231002"/>
              <a:ext cx="1959253" cy="53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500" b="1" dirty="0" smtClean="0">
                  <a:latin typeface="Times New Roman" pitchFamily="18" charset="0"/>
                  <a:cs typeface="Times New Roman" pitchFamily="18" charset="0"/>
                </a:rPr>
                <a:t>Психологическое сопровождение</a:t>
              </a:r>
              <a:endParaRPr lang="ru-RU" alt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7" name="TextBox 24"/>
            <p:cNvSpPr txBox="1">
              <a:spLocks noChangeArrowheads="1"/>
            </p:cNvSpPr>
            <p:nvPr/>
          </p:nvSpPr>
          <p:spPr bwMode="auto">
            <a:xfrm rot="1567858">
              <a:off x="4681353" y="1219835"/>
              <a:ext cx="1721525" cy="70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Здоровье- сохранное 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образование  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8" name="TextBox 25"/>
            <p:cNvSpPr txBox="1">
              <a:spLocks noChangeArrowheads="1"/>
            </p:cNvSpPr>
            <p:nvPr/>
          </p:nvSpPr>
          <p:spPr bwMode="auto">
            <a:xfrm rot="4705353">
              <a:off x="5847569" y="2130163"/>
              <a:ext cx="1623849" cy="122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Духовно-нравственное, гражданско-патриотическое воспитание</a:t>
              </a:r>
            </a:p>
          </p:txBody>
        </p:sp>
        <p:sp>
          <p:nvSpPr>
            <p:cNvPr id="19469" name="TextBox 26"/>
            <p:cNvSpPr txBox="1">
              <a:spLocks noChangeArrowheads="1"/>
            </p:cNvSpPr>
            <p:nvPr/>
          </p:nvSpPr>
          <p:spPr bwMode="auto">
            <a:xfrm rot="7516405">
              <a:off x="5539863" y="4041169"/>
              <a:ext cx="1541227" cy="54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Инклюзивное образование </a:t>
              </a:r>
            </a:p>
          </p:txBody>
        </p:sp>
        <p:sp>
          <p:nvSpPr>
            <p:cNvPr id="19470" name="TextBox 27"/>
            <p:cNvSpPr txBox="1">
              <a:spLocks noChangeArrowheads="1"/>
            </p:cNvSpPr>
            <p:nvPr/>
          </p:nvSpPr>
          <p:spPr bwMode="auto">
            <a:xfrm rot="10800000">
              <a:off x="3819741" y="4688412"/>
              <a:ext cx="1722375" cy="50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ru-RU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Социализация </a:t>
              </a:r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обучающихся</a:t>
              </a:r>
            </a:p>
          </p:txBody>
        </p:sp>
        <p:sp>
          <p:nvSpPr>
            <p:cNvPr id="33" name="Ромб 32"/>
            <p:cNvSpPr/>
            <p:nvPr/>
          </p:nvSpPr>
          <p:spPr>
            <a:xfrm>
              <a:off x="4214498" y="2691015"/>
              <a:ext cx="1056749" cy="869738"/>
            </a:xfrm>
            <a:prstGeom prst="diamond">
              <a:avLst/>
            </a:prstGeom>
            <a:solidFill>
              <a:srgbClr val="0070C0"/>
            </a:solidFill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72" name="TextBox 35"/>
            <p:cNvSpPr txBox="1">
              <a:spLocks noChangeArrowheads="1"/>
            </p:cNvSpPr>
            <p:nvPr/>
          </p:nvSpPr>
          <p:spPr bwMode="auto">
            <a:xfrm>
              <a:off x="4268087" y="2963410"/>
              <a:ext cx="1082027" cy="32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latin typeface="Times New Roman" pitchFamily="18" charset="0"/>
                  <a:cs typeface="Times New Roman" pitchFamily="18" charset="0"/>
                </a:rPr>
                <a:t>Ф Г О С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5594" y="62873"/>
              <a:ext cx="8817365" cy="679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Образовательные организации Белокалитвинского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Карте маршрутов творческого поиска  РИК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08523" y="1859669"/>
            <a:ext cx="140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МБУ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ДО ЦВР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572140"/>
            <a:ext cx="212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Отдел образования - МБУ ИМЦ</a:t>
            </a:r>
            <a:endParaRPr lang="ru-RU" sz="1600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1835695" y="6122357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>
            <a:off x="2765524" y="1996848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>
            <a:off x="3114148" y="1554504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5" y="1412776"/>
            <a:ext cx="1505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НШ №1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31325" y="126193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СОШ №2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053043" y="1859669"/>
            <a:ext cx="11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МБУ ДО ДДТ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16322" y="4096766"/>
            <a:ext cx="15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МБДОУ ДС №7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60338" y="4439876"/>
            <a:ext cx="15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МБДОУ ДС </a:t>
            </a:r>
            <a:r>
              <a:rPr lang="ru-RU" sz="1200" dirty="0" smtClean="0"/>
              <a:t>№56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86986" y="5503946"/>
            <a:ext cx="137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СОШ №7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7" y="5503946"/>
            <a:ext cx="1368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СОШ №8</a:t>
            </a:r>
            <a:endParaRPr lang="ru-RU" sz="1200" dirty="0"/>
          </a:p>
        </p:txBody>
      </p:sp>
      <p:sp>
        <p:nvSpPr>
          <p:cNvPr id="30" name="6-конечная звезда 29"/>
          <p:cNvSpPr/>
          <p:nvPr/>
        </p:nvSpPr>
        <p:spPr>
          <a:xfrm>
            <a:off x="3743981" y="5138796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6-конечная звезда 30"/>
          <p:cNvSpPr/>
          <p:nvPr/>
        </p:nvSpPr>
        <p:spPr>
          <a:xfrm>
            <a:off x="5382841" y="5322188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7584" y="4935827"/>
            <a:ext cx="222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МБОУ Ленинская СОШ</a:t>
            </a:r>
            <a:endParaRPr lang="ru-RU" sz="1400" dirty="0"/>
          </a:p>
        </p:txBody>
      </p:sp>
      <p:sp>
        <p:nvSpPr>
          <p:cNvPr id="34" name="6-конечная звезда 33"/>
          <p:cNvSpPr/>
          <p:nvPr/>
        </p:nvSpPr>
        <p:spPr>
          <a:xfrm>
            <a:off x="2624452" y="4368476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6-конечная звезда 34"/>
          <p:cNvSpPr/>
          <p:nvPr/>
        </p:nvSpPr>
        <p:spPr>
          <a:xfrm>
            <a:off x="2542287" y="3856321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6-конечная звезда 35"/>
          <p:cNvSpPr/>
          <p:nvPr/>
        </p:nvSpPr>
        <p:spPr>
          <a:xfrm>
            <a:off x="2913935" y="4717700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6-конечная звезда 37"/>
          <p:cNvSpPr/>
          <p:nvPr/>
        </p:nvSpPr>
        <p:spPr>
          <a:xfrm>
            <a:off x="6156675" y="4971523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6-конечная звезда 38"/>
          <p:cNvSpPr/>
          <p:nvPr/>
        </p:nvSpPr>
        <p:spPr>
          <a:xfrm>
            <a:off x="6243293" y="1421885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6-конечная звезда 39"/>
          <p:cNvSpPr/>
          <p:nvPr/>
        </p:nvSpPr>
        <p:spPr>
          <a:xfrm>
            <a:off x="6565286" y="1884356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61863" y="5229883"/>
            <a:ext cx="2340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</a:t>
            </a:r>
            <a:r>
              <a:rPr lang="ru-RU" sz="1200" dirty="0" err="1" smtClean="0"/>
              <a:t>Нижнепоповская</a:t>
            </a:r>
            <a:r>
              <a:rPr lang="ru-RU" sz="1200" dirty="0" smtClean="0"/>
              <a:t> ООШ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444707" y="5162650"/>
            <a:ext cx="15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МБДОУ ДС №7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263031" y="3993181"/>
            <a:ext cx="11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МБУ ДО ДДТ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777441" y="5506882"/>
            <a:ext cx="11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МБУ ДО ДДТ</a:t>
            </a:r>
            <a:endParaRPr lang="ru-RU" sz="1200" dirty="0"/>
          </a:p>
        </p:txBody>
      </p:sp>
      <p:sp>
        <p:nvSpPr>
          <p:cNvPr id="44" name="6-конечная звезда 43"/>
          <p:cNvSpPr/>
          <p:nvPr/>
        </p:nvSpPr>
        <p:spPr>
          <a:xfrm>
            <a:off x="6853318" y="3857960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6-конечная звезда 44"/>
          <p:cNvSpPr/>
          <p:nvPr/>
        </p:nvSpPr>
        <p:spPr>
          <a:xfrm>
            <a:off x="4891681" y="5457458"/>
            <a:ext cx="288032" cy="273720"/>
          </a:xfrm>
          <a:prstGeom prst="star6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39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2017-2018уч.г\Годовой план 2017-2018\Ученый совет РИПК и ППРО\14.10.17_Ученый совет РИПК и ППРО\Равные возможности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132070" cy="336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ДОКУМЕНТЫ 2017-2018уч.г\Годовой план 2017-2018\Ученый совет РИПК и ППРО\14.10.17_Ученый совет РИПК и ППРО\Равные возможности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632841" cy="29770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30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«Равные возможности – детям»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0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1875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822020"/>
                </a:solidFill>
              </a:rPr>
              <a:t>Среда учительского роста. </a:t>
            </a:r>
            <a:r>
              <a:rPr lang="ru-RU" sz="2000" dirty="0" smtClean="0"/>
              <a:t>Диссеминация лучших практик на ежегодной Южно-российской межрегиональной научно-практической конференции </a:t>
            </a:r>
          </a:p>
          <a:p>
            <a:pPr algn="ctr"/>
            <a:r>
              <a:rPr lang="ru-RU" sz="2000" dirty="0" smtClean="0"/>
              <a:t>«Информационные технологии в образовании»</a:t>
            </a:r>
            <a:endParaRPr lang="ru-RU" sz="2000" dirty="0"/>
          </a:p>
        </p:txBody>
      </p:sp>
      <p:pic>
        <p:nvPicPr>
          <p:cNvPr id="4" name="Рисунок 3" descr="D:\ДОКУМЕНТЫ 2016 - 2017уч.г\НПК ИТО Ростов - 2016\Итоги НПК ИТО-Ростов-2016\на сайт ОО_ Об итогах НПК ИТО-Ростов-2016\Шишова Ольга Анатольевна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" y="1219923"/>
            <a:ext cx="4248472" cy="278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ДОКУМЕНТЫ 2016 - 2017уч.г\НПК ИТО Ростов - 2016\Итоги НПК ИТО-Ростов-2016\на сайт ОО_ Об итогах НПК ИТО-Ростов-2016\P10209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410372" cy="309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AppData\Local\Temp\Rar$DIa0.497\Специалист Минобрнауки РО Пушкарева Е.А (в центре ) _Кирьян И.А._Коваленко Е.Г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23763"/>
          <a:stretch/>
        </p:blipFill>
        <p:spPr bwMode="auto">
          <a:xfrm>
            <a:off x="5724128" y="1238006"/>
            <a:ext cx="2580630" cy="2317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dmin\AppData\Local\Temp\Rar$DIa0.008\Директор СОТИС-центра Пономарёва Е.И. _ Жаркова А.В._Ковшик Г.Н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r="25504"/>
          <a:stretch/>
        </p:blipFill>
        <p:spPr bwMode="auto">
          <a:xfrm>
            <a:off x="683568" y="4077072"/>
            <a:ext cx="3168352" cy="2659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65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822020"/>
                </a:solidFill>
              </a:rPr>
              <a:t>Среда учительского роста.</a:t>
            </a:r>
            <a:r>
              <a:rPr lang="ru-RU" sz="2000" dirty="0" smtClean="0"/>
              <a:t> Диссеминация лучших практик на ежегодном Донском образовательном фестивале «Образование. Карьера. Бизнес»</a:t>
            </a:r>
            <a:endParaRPr lang="ru-RU" sz="2000" dirty="0"/>
          </a:p>
        </p:txBody>
      </p:sp>
      <p:pic>
        <p:nvPicPr>
          <p:cNvPr id="5" name="Рисунок 4" descr="D:\Фото_ОКБ - 2016\DSC_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9795"/>
            <a:ext cx="5004320" cy="286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0"/>
          <a:stretch/>
        </p:blipFill>
        <p:spPr bwMode="auto">
          <a:xfrm>
            <a:off x="107504" y="1677220"/>
            <a:ext cx="3727289" cy="387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D:\ДОКУМЕНТЫ 2017-2018уч.г\Годовой план 2017-2018\Ученый совет РИПК и ППРО\Отбор материала на Ученый совет\IMG_447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22176"/>
            <a:ext cx="3528392" cy="286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3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Рабочий стол\Рабочий стол 01.03.2017\27.02.17_Фотоотчёт БОФ - 2017\БОФ - 2017_Открытие_ Пленарное\DSCN50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5439546" cy="2966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Событие РИК. Первый </a:t>
            </a:r>
            <a:r>
              <a:rPr lang="ru-RU" dirty="0" err="1">
                <a:solidFill>
                  <a:srgbClr val="C00000"/>
                </a:solidFill>
              </a:rPr>
              <a:t>Белокалитвинский</a:t>
            </a:r>
            <a:r>
              <a:rPr lang="ru-RU" dirty="0">
                <a:solidFill>
                  <a:srgbClr val="C00000"/>
                </a:solidFill>
              </a:rPr>
              <a:t> образовательный форум «БОФ – 2017»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>в рамках реализации   проекта </a:t>
            </a:r>
            <a:br>
              <a:rPr lang="ru-RU" dirty="0"/>
            </a:br>
            <a:r>
              <a:rPr lang="ru-RU" dirty="0"/>
              <a:t>«Формирование регионального инновационного кластера эффективных образовательных систем модернизации образования» (РИК) </a:t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Тема форума «Воспитываем на Дону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Documents and Settings\Пользователь\Рабочий стол\Рабочий стол 01.03.2017\27.02.17_Фотоотчёт БОФ - 2017\БОФ - 2017_Открытие_ Пленарное\DSCN50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/>
          <a:stretch>
            <a:fillRect/>
          </a:stretch>
        </p:blipFill>
        <p:spPr bwMode="auto">
          <a:xfrm>
            <a:off x="144559" y="1631822"/>
            <a:ext cx="4283812" cy="229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Пользователь\Рабочий стол\Рабочий стол 01.03.2017\27.02.17_Фотоотчёт БОФ - 2017\Презентационная площадка 5\DSC_036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0"/>
          <a:stretch/>
        </p:blipFill>
        <p:spPr bwMode="auto">
          <a:xfrm>
            <a:off x="4675621" y="1631822"/>
            <a:ext cx="4302409" cy="2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Пользователь\Рабочий стол\Рабочий стол 01.03.2017\27.02.17_Фотоотчёт БОФ - 2017\Презентационная площадка 3\IMG_625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t="9109" r="9071" b="16041"/>
          <a:stretch/>
        </p:blipFill>
        <p:spPr bwMode="auto">
          <a:xfrm>
            <a:off x="173950" y="4293096"/>
            <a:ext cx="3317929" cy="2492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2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4_Трав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8173</TotalTime>
  <Words>414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4_Трава</vt:lpstr>
      <vt:lpstr>Тема Office</vt:lpstr>
      <vt:lpstr>  Отдел образования  Администрации  Белокалитвинского района Ростовской области   </vt:lpstr>
      <vt:lpstr>Презентация PowerPoint</vt:lpstr>
      <vt:lpstr>Формирование муниципальной инновационной инфраструктуры   в рамках РИК– важнейший ресурс повышения эффективности дополнительного профессионального образования  в условиях введения НСУР</vt:lpstr>
      <vt:lpstr>Инновационный проект «Развитие профессиональных компетенций педагогов  в условиях муниципальной инновационной инфраструктуры  в системе образования Белокалитвинского района»  (автор проекта:  Эпова Н.П., кандидат психологических наук)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Администрации Белокалитвинского района Ростовкой области</dc:title>
  <dc:creator>User</dc:creator>
  <cp:lastModifiedBy>Admin</cp:lastModifiedBy>
  <cp:revision>733</cp:revision>
  <cp:lastPrinted>2017-02-14T13:00:08Z</cp:lastPrinted>
  <dcterms:created xsi:type="dcterms:W3CDTF">2009-03-29T11:17:35Z</dcterms:created>
  <dcterms:modified xsi:type="dcterms:W3CDTF">2018-03-02T11:30:11Z</dcterms:modified>
</cp:coreProperties>
</file>