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8" r:id="rId3"/>
    <p:sldId id="259" r:id="rId4"/>
    <p:sldId id="260" r:id="rId5"/>
    <p:sldId id="267" r:id="rId6"/>
    <p:sldId id="268" r:id="rId7"/>
    <p:sldId id="269" r:id="rId8"/>
    <p:sldId id="261" r:id="rId9"/>
    <p:sldId id="263" r:id="rId10"/>
    <p:sldId id="264" r:id="rId11"/>
    <p:sldId id="265" r:id="rId12"/>
    <p:sldId id="266" r:id="rId13"/>
    <p:sldId id="270" r:id="rId14"/>
    <p:sldId id="271" r:id="rId15"/>
  </p:sldIdLst>
  <p:sldSz cx="13004800" cy="9753600"/>
  <p:notesSz cx="13004800" cy="97536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02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75360" y="3023616"/>
            <a:ext cx="11054080" cy="20482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950720" y="5462016"/>
            <a:ext cx="9103360" cy="24384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9356597"/>
            <a:ext cx="11743690" cy="1905"/>
          </a:xfrm>
          <a:custGeom>
            <a:avLst/>
            <a:gdLst/>
            <a:ahLst/>
            <a:cxnLst/>
            <a:rect l="l" t="t" r="r" b="b"/>
            <a:pathLst>
              <a:path w="11743690" h="1904">
                <a:moveTo>
                  <a:pt x="0" y="1435"/>
                </a:moveTo>
                <a:lnTo>
                  <a:pt x="11743182" y="0"/>
                </a:lnTo>
              </a:path>
            </a:pathLst>
          </a:custGeom>
          <a:ln w="25400">
            <a:solidFill>
              <a:srgbClr val="00A1FF"/>
            </a:solidFill>
            <a:prstDash val="dot"/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8753246"/>
            <a:ext cx="4674870" cy="1000760"/>
          </a:xfrm>
          <a:custGeom>
            <a:avLst/>
            <a:gdLst/>
            <a:ahLst/>
            <a:cxnLst/>
            <a:rect l="l" t="t" r="r" b="b"/>
            <a:pathLst>
              <a:path w="4674870" h="1000759">
                <a:moveTo>
                  <a:pt x="4633221" y="0"/>
                </a:moveTo>
                <a:lnTo>
                  <a:pt x="4618736" y="4381"/>
                </a:lnTo>
                <a:lnTo>
                  <a:pt x="4607081" y="14043"/>
                </a:lnTo>
                <a:lnTo>
                  <a:pt x="4600273" y="26971"/>
                </a:lnTo>
                <a:lnTo>
                  <a:pt x="4598822" y="41503"/>
                </a:lnTo>
                <a:lnTo>
                  <a:pt x="4603242" y="55981"/>
                </a:lnTo>
                <a:lnTo>
                  <a:pt x="4612870" y="67625"/>
                </a:lnTo>
                <a:lnTo>
                  <a:pt x="4625784" y="74429"/>
                </a:lnTo>
                <a:lnTo>
                  <a:pt x="4640318" y="75892"/>
                </a:lnTo>
                <a:lnTo>
                  <a:pt x="4654804" y="71513"/>
                </a:lnTo>
                <a:lnTo>
                  <a:pt x="4666458" y="61850"/>
                </a:lnTo>
                <a:lnTo>
                  <a:pt x="4671402" y="52463"/>
                </a:lnTo>
                <a:lnTo>
                  <a:pt x="4636643" y="52463"/>
                </a:lnTo>
                <a:lnTo>
                  <a:pt x="4628896" y="50164"/>
                </a:lnTo>
                <a:lnTo>
                  <a:pt x="4622292" y="37807"/>
                </a:lnTo>
                <a:lnTo>
                  <a:pt x="4624578" y="30111"/>
                </a:lnTo>
                <a:lnTo>
                  <a:pt x="4630674" y="26783"/>
                </a:lnTo>
                <a:lnTo>
                  <a:pt x="4636897" y="23443"/>
                </a:lnTo>
                <a:lnTo>
                  <a:pt x="4671375" y="23443"/>
                </a:lnTo>
                <a:lnTo>
                  <a:pt x="4670298" y="19913"/>
                </a:lnTo>
                <a:lnTo>
                  <a:pt x="4660669" y="8263"/>
                </a:lnTo>
                <a:lnTo>
                  <a:pt x="4647755" y="1460"/>
                </a:lnTo>
                <a:lnTo>
                  <a:pt x="4633221" y="0"/>
                </a:lnTo>
                <a:close/>
              </a:path>
              <a:path w="4674870" h="1000759">
                <a:moveTo>
                  <a:pt x="4636897" y="23443"/>
                </a:moveTo>
                <a:lnTo>
                  <a:pt x="4630801" y="26771"/>
                </a:lnTo>
                <a:lnTo>
                  <a:pt x="4624578" y="30111"/>
                </a:lnTo>
                <a:lnTo>
                  <a:pt x="4622292" y="37807"/>
                </a:lnTo>
                <a:lnTo>
                  <a:pt x="4628896" y="50164"/>
                </a:lnTo>
                <a:lnTo>
                  <a:pt x="4636643" y="52463"/>
                </a:lnTo>
                <a:lnTo>
                  <a:pt x="4642739" y="49123"/>
                </a:lnTo>
                <a:lnTo>
                  <a:pt x="4648962" y="45795"/>
                </a:lnTo>
                <a:lnTo>
                  <a:pt x="4651248" y="38099"/>
                </a:lnTo>
                <a:lnTo>
                  <a:pt x="4644644" y="25742"/>
                </a:lnTo>
                <a:lnTo>
                  <a:pt x="4636897" y="23443"/>
                </a:lnTo>
                <a:close/>
              </a:path>
              <a:path w="4674870" h="1000759">
                <a:moveTo>
                  <a:pt x="4671375" y="23443"/>
                </a:moveTo>
                <a:lnTo>
                  <a:pt x="4636897" y="23443"/>
                </a:lnTo>
                <a:lnTo>
                  <a:pt x="4644644" y="25742"/>
                </a:lnTo>
                <a:lnTo>
                  <a:pt x="4651248" y="38099"/>
                </a:lnTo>
                <a:lnTo>
                  <a:pt x="4648962" y="45795"/>
                </a:lnTo>
                <a:lnTo>
                  <a:pt x="4642739" y="49123"/>
                </a:lnTo>
                <a:lnTo>
                  <a:pt x="4636643" y="52463"/>
                </a:lnTo>
                <a:lnTo>
                  <a:pt x="4671402" y="52463"/>
                </a:lnTo>
                <a:lnTo>
                  <a:pt x="4673266" y="48923"/>
                </a:lnTo>
                <a:lnTo>
                  <a:pt x="4674717" y="34390"/>
                </a:lnTo>
                <a:lnTo>
                  <a:pt x="4671375" y="23443"/>
                </a:lnTo>
                <a:close/>
              </a:path>
              <a:path w="4674870" h="1000759">
                <a:moveTo>
                  <a:pt x="4569714" y="59524"/>
                </a:moveTo>
                <a:lnTo>
                  <a:pt x="4563618" y="62864"/>
                </a:lnTo>
                <a:lnTo>
                  <a:pt x="4557395" y="66192"/>
                </a:lnTo>
                <a:lnTo>
                  <a:pt x="4555109" y="73900"/>
                </a:lnTo>
                <a:lnTo>
                  <a:pt x="4561713" y="86245"/>
                </a:lnTo>
                <a:lnTo>
                  <a:pt x="4569460" y="88544"/>
                </a:lnTo>
                <a:lnTo>
                  <a:pt x="4581779" y="81876"/>
                </a:lnTo>
                <a:lnTo>
                  <a:pt x="4584192" y="74167"/>
                </a:lnTo>
                <a:lnTo>
                  <a:pt x="4580763" y="67995"/>
                </a:lnTo>
                <a:lnTo>
                  <a:pt x="4577461" y="61823"/>
                </a:lnTo>
                <a:lnTo>
                  <a:pt x="4569714" y="59524"/>
                </a:lnTo>
                <a:close/>
              </a:path>
              <a:path w="4674870" h="1000759">
                <a:moveTo>
                  <a:pt x="4502658" y="95109"/>
                </a:moveTo>
                <a:lnTo>
                  <a:pt x="4496435" y="98335"/>
                </a:lnTo>
                <a:lnTo>
                  <a:pt x="4490085" y="101574"/>
                </a:lnTo>
                <a:lnTo>
                  <a:pt x="4487672" y="109232"/>
                </a:lnTo>
                <a:lnTo>
                  <a:pt x="4490974" y="115455"/>
                </a:lnTo>
                <a:lnTo>
                  <a:pt x="4494149" y="121691"/>
                </a:lnTo>
                <a:lnTo>
                  <a:pt x="4501769" y="124129"/>
                </a:lnTo>
                <a:lnTo>
                  <a:pt x="4507992" y="120903"/>
                </a:lnTo>
                <a:lnTo>
                  <a:pt x="4508119" y="120890"/>
                </a:lnTo>
                <a:lnTo>
                  <a:pt x="4514342" y="117665"/>
                </a:lnTo>
                <a:lnTo>
                  <a:pt x="4516755" y="110007"/>
                </a:lnTo>
                <a:lnTo>
                  <a:pt x="4513453" y="103771"/>
                </a:lnTo>
                <a:lnTo>
                  <a:pt x="4510278" y="97548"/>
                </a:lnTo>
                <a:lnTo>
                  <a:pt x="4502658" y="95109"/>
                </a:lnTo>
                <a:close/>
              </a:path>
              <a:path w="4674870" h="1000759">
                <a:moveTo>
                  <a:pt x="4434840" y="130009"/>
                </a:moveTo>
                <a:lnTo>
                  <a:pt x="4422394" y="136473"/>
                </a:lnTo>
                <a:lnTo>
                  <a:pt x="4419981" y="144144"/>
                </a:lnTo>
                <a:lnTo>
                  <a:pt x="4426331" y="156590"/>
                </a:lnTo>
                <a:lnTo>
                  <a:pt x="4434078" y="159029"/>
                </a:lnTo>
                <a:lnTo>
                  <a:pt x="4446524" y="152577"/>
                </a:lnTo>
                <a:lnTo>
                  <a:pt x="4448937" y="144906"/>
                </a:lnTo>
                <a:lnTo>
                  <a:pt x="4445762" y="138683"/>
                </a:lnTo>
                <a:lnTo>
                  <a:pt x="4442460" y="132447"/>
                </a:lnTo>
                <a:lnTo>
                  <a:pt x="4434840" y="130009"/>
                </a:lnTo>
                <a:close/>
              </a:path>
              <a:path w="4674870" h="1000759">
                <a:moveTo>
                  <a:pt x="4366895" y="163994"/>
                </a:moveTo>
                <a:lnTo>
                  <a:pt x="4354322" y="170255"/>
                </a:lnTo>
                <a:lnTo>
                  <a:pt x="4351655" y="177875"/>
                </a:lnTo>
                <a:lnTo>
                  <a:pt x="4358005" y="190436"/>
                </a:lnTo>
                <a:lnTo>
                  <a:pt x="4365625" y="193001"/>
                </a:lnTo>
                <a:lnTo>
                  <a:pt x="4371848" y="189864"/>
                </a:lnTo>
                <a:lnTo>
                  <a:pt x="4378198" y="186740"/>
                </a:lnTo>
                <a:lnTo>
                  <a:pt x="4380738" y="179120"/>
                </a:lnTo>
                <a:lnTo>
                  <a:pt x="4377563" y="172833"/>
                </a:lnTo>
                <a:lnTo>
                  <a:pt x="4374515" y="166560"/>
                </a:lnTo>
                <a:lnTo>
                  <a:pt x="4366895" y="163994"/>
                </a:lnTo>
                <a:close/>
              </a:path>
              <a:path w="4674870" h="1000759">
                <a:moveTo>
                  <a:pt x="4298569" y="197522"/>
                </a:moveTo>
                <a:lnTo>
                  <a:pt x="4292346" y="200545"/>
                </a:lnTo>
                <a:lnTo>
                  <a:pt x="4285996" y="203567"/>
                </a:lnTo>
                <a:lnTo>
                  <a:pt x="4283202" y="211149"/>
                </a:lnTo>
                <a:lnTo>
                  <a:pt x="4289298" y="223811"/>
                </a:lnTo>
                <a:lnTo>
                  <a:pt x="4296918" y="226504"/>
                </a:lnTo>
                <a:lnTo>
                  <a:pt x="4303141" y="223481"/>
                </a:lnTo>
                <a:lnTo>
                  <a:pt x="4309618" y="220446"/>
                </a:lnTo>
                <a:lnTo>
                  <a:pt x="4312285" y="212864"/>
                </a:lnTo>
                <a:lnTo>
                  <a:pt x="4306189" y="200202"/>
                </a:lnTo>
                <a:lnTo>
                  <a:pt x="4298569" y="197522"/>
                </a:lnTo>
                <a:close/>
              </a:path>
              <a:path w="4674870" h="1000759">
                <a:moveTo>
                  <a:pt x="4229735" y="230212"/>
                </a:moveTo>
                <a:lnTo>
                  <a:pt x="4217035" y="236270"/>
                </a:lnTo>
                <a:lnTo>
                  <a:pt x="4214368" y="243839"/>
                </a:lnTo>
                <a:lnTo>
                  <a:pt x="4220464" y="256501"/>
                </a:lnTo>
                <a:lnTo>
                  <a:pt x="4227957" y="259193"/>
                </a:lnTo>
                <a:lnTo>
                  <a:pt x="4240657" y="253148"/>
                </a:lnTo>
                <a:lnTo>
                  <a:pt x="4243324" y="245566"/>
                </a:lnTo>
                <a:lnTo>
                  <a:pt x="4240403" y="239229"/>
                </a:lnTo>
                <a:lnTo>
                  <a:pt x="4237355" y="232904"/>
                </a:lnTo>
                <a:lnTo>
                  <a:pt x="4229735" y="230212"/>
                </a:lnTo>
                <a:close/>
              </a:path>
              <a:path w="4674870" h="1000759">
                <a:moveTo>
                  <a:pt x="4160774" y="262153"/>
                </a:moveTo>
                <a:lnTo>
                  <a:pt x="4154424" y="265086"/>
                </a:lnTo>
                <a:lnTo>
                  <a:pt x="4147947" y="267995"/>
                </a:lnTo>
                <a:lnTo>
                  <a:pt x="4145153" y="275538"/>
                </a:lnTo>
                <a:lnTo>
                  <a:pt x="4150995" y="288289"/>
                </a:lnTo>
                <a:lnTo>
                  <a:pt x="4158615" y="291096"/>
                </a:lnTo>
                <a:lnTo>
                  <a:pt x="4171315" y="285254"/>
                </a:lnTo>
                <a:lnTo>
                  <a:pt x="4174109" y="277723"/>
                </a:lnTo>
                <a:lnTo>
                  <a:pt x="4168266" y="264959"/>
                </a:lnTo>
                <a:lnTo>
                  <a:pt x="4160774" y="262153"/>
                </a:lnTo>
                <a:close/>
              </a:path>
              <a:path w="4674870" h="1000759">
                <a:moveTo>
                  <a:pt x="4091559" y="293636"/>
                </a:moveTo>
                <a:lnTo>
                  <a:pt x="4085209" y="296443"/>
                </a:lnTo>
                <a:lnTo>
                  <a:pt x="4078732" y="299275"/>
                </a:lnTo>
                <a:lnTo>
                  <a:pt x="4075811" y="306768"/>
                </a:lnTo>
                <a:lnTo>
                  <a:pt x="4081399" y="319607"/>
                </a:lnTo>
                <a:lnTo>
                  <a:pt x="4088891" y="322541"/>
                </a:lnTo>
                <a:lnTo>
                  <a:pt x="4101719" y="316902"/>
                </a:lnTo>
                <a:lnTo>
                  <a:pt x="4104640" y="309409"/>
                </a:lnTo>
                <a:lnTo>
                  <a:pt x="4099052" y="296557"/>
                </a:lnTo>
                <a:lnTo>
                  <a:pt x="4091559" y="293636"/>
                </a:lnTo>
                <a:close/>
              </a:path>
              <a:path w="4674870" h="1000759">
                <a:moveTo>
                  <a:pt x="4021709" y="324027"/>
                </a:moveTo>
                <a:lnTo>
                  <a:pt x="4008754" y="329678"/>
                </a:lnTo>
                <a:lnTo>
                  <a:pt x="4005834" y="337159"/>
                </a:lnTo>
                <a:lnTo>
                  <a:pt x="4008754" y="343585"/>
                </a:lnTo>
                <a:lnTo>
                  <a:pt x="4011549" y="350011"/>
                </a:lnTo>
                <a:lnTo>
                  <a:pt x="4019041" y="352932"/>
                </a:lnTo>
                <a:lnTo>
                  <a:pt x="4031869" y="347293"/>
                </a:lnTo>
                <a:lnTo>
                  <a:pt x="4034790" y="339813"/>
                </a:lnTo>
                <a:lnTo>
                  <a:pt x="4029202" y="326961"/>
                </a:lnTo>
                <a:lnTo>
                  <a:pt x="4021709" y="324027"/>
                </a:lnTo>
                <a:close/>
              </a:path>
              <a:path w="4674870" h="1000759">
                <a:moveTo>
                  <a:pt x="3951859" y="353961"/>
                </a:moveTo>
                <a:lnTo>
                  <a:pt x="3945382" y="356666"/>
                </a:lnTo>
                <a:lnTo>
                  <a:pt x="3945254" y="356679"/>
                </a:lnTo>
                <a:lnTo>
                  <a:pt x="3938904" y="359384"/>
                </a:lnTo>
                <a:lnTo>
                  <a:pt x="3935857" y="366826"/>
                </a:lnTo>
                <a:lnTo>
                  <a:pt x="3941191" y="379767"/>
                </a:lnTo>
                <a:lnTo>
                  <a:pt x="3948684" y="382815"/>
                </a:lnTo>
                <a:lnTo>
                  <a:pt x="3961638" y="377392"/>
                </a:lnTo>
                <a:lnTo>
                  <a:pt x="3964686" y="369950"/>
                </a:lnTo>
                <a:lnTo>
                  <a:pt x="3962019" y="363473"/>
                </a:lnTo>
                <a:lnTo>
                  <a:pt x="3959225" y="357009"/>
                </a:lnTo>
                <a:lnTo>
                  <a:pt x="3951859" y="353961"/>
                </a:lnTo>
                <a:close/>
              </a:path>
              <a:path w="4674870" h="1000759">
                <a:moveTo>
                  <a:pt x="3881501" y="383298"/>
                </a:moveTo>
                <a:lnTo>
                  <a:pt x="3875024" y="386003"/>
                </a:lnTo>
                <a:lnTo>
                  <a:pt x="3868547" y="388721"/>
                </a:lnTo>
                <a:lnTo>
                  <a:pt x="3865499" y="396163"/>
                </a:lnTo>
                <a:lnTo>
                  <a:pt x="3870833" y="409104"/>
                </a:lnTo>
                <a:lnTo>
                  <a:pt x="3878326" y="412152"/>
                </a:lnTo>
                <a:lnTo>
                  <a:pt x="3891279" y="406729"/>
                </a:lnTo>
                <a:lnTo>
                  <a:pt x="3894328" y="399287"/>
                </a:lnTo>
                <a:lnTo>
                  <a:pt x="3891661" y="392810"/>
                </a:lnTo>
                <a:lnTo>
                  <a:pt x="3888866" y="386346"/>
                </a:lnTo>
                <a:lnTo>
                  <a:pt x="3881501" y="383298"/>
                </a:lnTo>
                <a:close/>
              </a:path>
              <a:path w="4674870" h="1000759">
                <a:moveTo>
                  <a:pt x="3810889" y="411619"/>
                </a:moveTo>
                <a:lnTo>
                  <a:pt x="3797935" y="416813"/>
                </a:lnTo>
                <a:lnTo>
                  <a:pt x="3794633" y="424205"/>
                </a:lnTo>
                <a:lnTo>
                  <a:pt x="3797300" y="430720"/>
                </a:lnTo>
                <a:lnTo>
                  <a:pt x="3799840" y="437235"/>
                </a:lnTo>
                <a:lnTo>
                  <a:pt x="3807205" y="440422"/>
                </a:lnTo>
                <a:lnTo>
                  <a:pt x="3820287" y="435228"/>
                </a:lnTo>
                <a:lnTo>
                  <a:pt x="3823462" y="427837"/>
                </a:lnTo>
                <a:lnTo>
                  <a:pt x="3820922" y="421322"/>
                </a:lnTo>
                <a:lnTo>
                  <a:pt x="3818254" y="414807"/>
                </a:lnTo>
                <a:lnTo>
                  <a:pt x="3810889" y="411619"/>
                </a:lnTo>
                <a:close/>
              </a:path>
              <a:path w="4674870" h="1000759">
                <a:moveTo>
                  <a:pt x="3740150" y="439508"/>
                </a:moveTo>
                <a:lnTo>
                  <a:pt x="3733673" y="442023"/>
                </a:lnTo>
                <a:lnTo>
                  <a:pt x="3727069" y="444537"/>
                </a:lnTo>
                <a:lnTo>
                  <a:pt x="3723766" y="451878"/>
                </a:lnTo>
                <a:lnTo>
                  <a:pt x="3728847" y="464984"/>
                </a:lnTo>
                <a:lnTo>
                  <a:pt x="3736086" y="468261"/>
                </a:lnTo>
                <a:lnTo>
                  <a:pt x="3749294" y="463232"/>
                </a:lnTo>
                <a:lnTo>
                  <a:pt x="3752469" y="455891"/>
                </a:lnTo>
                <a:lnTo>
                  <a:pt x="3750055" y="449351"/>
                </a:lnTo>
                <a:lnTo>
                  <a:pt x="3747516" y="442797"/>
                </a:lnTo>
                <a:lnTo>
                  <a:pt x="3740150" y="439508"/>
                </a:lnTo>
                <a:close/>
              </a:path>
              <a:path w="4674870" h="1000759">
                <a:moveTo>
                  <a:pt x="3668903" y="466597"/>
                </a:moveTo>
                <a:lnTo>
                  <a:pt x="3662426" y="469112"/>
                </a:lnTo>
                <a:lnTo>
                  <a:pt x="3655822" y="471626"/>
                </a:lnTo>
                <a:lnTo>
                  <a:pt x="3652520" y="478967"/>
                </a:lnTo>
                <a:lnTo>
                  <a:pt x="3655060" y="485520"/>
                </a:lnTo>
                <a:lnTo>
                  <a:pt x="3657473" y="492073"/>
                </a:lnTo>
                <a:lnTo>
                  <a:pt x="3664839" y="495350"/>
                </a:lnTo>
                <a:lnTo>
                  <a:pt x="3678047" y="490321"/>
                </a:lnTo>
                <a:lnTo>
                  <a:pt x="3681222" y="482980"/>
                </a:lnTo>
                <a:lnTo>
                  <a:pt x="3678809" y="476427"/>
                </a:lnTo>
                <a:lnTo>
                  <a:pt x="3676269" y="469886"/>
                </a:lnTo>
                <a:lnTo>
                  <a:pt x="3668903" y="466597"/>
                </a:lnTo>
                <a:close/>
              </a:path>
              <a:path w="4674870" h="1000759">
                <a:moveTo>
                  <a:pt x="3597655" y="493000"/>
                </a:moveTo>
                <a:lnTo>
                  <a:pt x="3584448" y="497801"/>
                </a:lnTo>
                <a:lnTo>
                  <a:pt x="3581019" y="505078"/>
                </a:lnTo>
                <a:lnTo>
                  <a:pt x="3585845" y="518273"/>
                </a:lnTo>
                <a:lnTo>
                  <a:pt x="3593084" y="521677"/>
                </a:lnTo>
                <a:lnTo>
                  <a:pt x="3606291" y="516889"/>
                </a:lnTo>
                <a:lnTo>
                  <a:pt x="3609721" y="509599"/>
                </a:lnTo>
                <a:lnTo>
                  <a:pt x="3604895" y="496417"/>
                </a:lnTo>
                <a:lnTo>
                  <a:pt x="3597655" y="493000"/>
                </a:lnTo>
                <a:close/>
              </a:path>
              <a:path w="4674870" h="1000759">
                <a:moveTo>
                  <a:pt x="3526154" y="518985"/>
                </a:moveTo>
                <a:lnTo>
                  <a:pt x="3512947" y="523569"/>
                </a:lnTo>
                <a:lnTo>
                  <a:pt x="3509391" y="530796"/>
                </a:lnTo>
                <a:lnTo>
                  <a:pt x="3513963" y="544054"/>
                </a:lnTo>
                <a:lnTo>
                  <a:pt x="3521202" y="547572"/>
                </a:lnTo>
                <a:lnTo>
                  <a:pt x="3534537" y="542988"/>
                </a:lnTo>
                <a:lnTo>
                  <a:pt x="3537966" y="535761"/>
                </a:lnTo>
                <a:lnTo>
                  <a:pt x="3533394" y="522503"/>
                </a:lnTo>
                <a:lnTo>
                  <a:pt x="3526154" y="518985"/>
                </a:lnTo>
                <a:close/>
              </a:path>
              <a:path w="4674870" h="1000759">
                <a:moveTo>
                  <a:pt x="3454146" y="543800"/>
                </a:moveTo>
                <a:lnTo>
                  <a:pt x="3440811" y="548385"/>
                </a:lnTo>
                <a:lnTo>
                  <a:pt x="3437382" y="555611"/>
                </a:lnTo>
                <a:lnTo>
                  <a:pt x="3441954" y="568883"/>
                </a:lnTo>
                <a:lnTo>
                  <a:pt x="3449192" y="572401"/>
                </a:lnTo>
                <a:lnTo>
                  <a:pt x="3462401" y="567816"/>
                </a:lnTo>
                <a:lnTo>
                  <a:pt x="3465957" y="560590"/>
                </a:lnTo>
                <a:lnTo>
                  <a:pt x="3461385" y="547318"/>
                </a:lnTo>
                <a:lnTo>
                  <a:pt x="3454146" y="543800"/>
                </a:lnTo>
                <a:close/>
              </a:path>
              <a:path w="4674870" h="1000759">
                <a:moveTo>
                  <a:pt x="3382137" y="568235"/>
                </a:moveTo>
                <a:lnTo>
                  <a:pt x="3375533" y="570420"/>
                </a:lnTo>
                <a:lnTo>
                  <a:pt x="3375405" y="570432"/>
                </a:lnTo>
                <a:lnTo>
                  <a:pt x="3368802" y="572617"/>
                </a:lnTo>
                <a:lnTo>
                  <a:pt x="3365119" y="579792"/>
                </a:lnTo>
                <a:lnTo>
                  <a:pt x="3367404" y="586460"/>
                </a:lnTo>
                <a:lnTo>
                  <a:pt x="3369564" y="593115"/>
                </a:lnTo>
                <a:lnTo>
                  <a:pt x="3376676" y="596747"/>
                </a:lnTo>
                <a:lnTo>
                  <a:pt x="3390011" y="592378"/>
                </a:lnTo>
                <a:lnTo>
                  <a:pt x="3393694" y="585202"/>
                </a:lnTo>
                <a:lnTo>
                  <a:pt x="3389376" y="571867"/>
                </a:lnTo>
                <a:lnTo>
                  <a:pt x="3382137" y="568235"/>
                </a:lnTo>
                <a:close/>
              </a:path>
              <a:path w="4674870" h="1000759">
                <a:moveTo>
                  <a:pt x="3309747" y="591933"/>
                </a:moveTo>
                <a:lnTo>
                  <a:pt x="3296285" y="596315"/>
                </a:lnTo>
                <a:lnTo>
                  <a:pt x="3292729" y="603490"/>
                </a:lnTo>
                <a:lnTo>
                  <a:pt x="3297047" y="616825"/>
                </a:lnTo>
                <a:lnTo>
                  <a:pt x="3304286" y="620458"/>
                </a:lnTo>
                <a:lnTo>
                  <a:pt x="3317621" y="616076"/>
                </a:lnTo>
                <a:lnTo>
                  <a:pt x="3321177" y="608901"/>
                </a:lnTo>
                <a:lnTo>
                  <a:pt x="3316859" y="595578"/>
                </a:lnTo>
                <a:lnTo>
                  <a:pt x="3309747" y="591933"/>
                </a:lnTo>
                <a:close/>
              </a:path>
              <a:path w="4674870" h="1000759">
                <a:moveTo>
                  <a:pt x="3237230" y="614870"/>
                </a:moveTo>
                <a:lnTo>
                  <a:pt x="3223768" y="619048"/>
                </a:lnTo>
                <a:lnTo>
                  <a:pt x="3220085" y="626173"/>
                </a:lnTo>
                <a:lnTo>
                  <a:pt x="3222117" y="632866"/>
                </a:lnTo>
                <a:lnTo>
                  <a:pt x="3224276" y="639558"/>
                </a:lnTo>
                <a:lnTo>
                  <a:pt x="3231388" y="643305"/>
                </a:lnTo>
                <a:lnTo>
                  <a:pt x="3237992" y="641209"/>
                </a:lnTo>
                <a:lnTo>
                  <a:pt x="3244723" y="639114"/>
                </a:lnTo>
                <a:lnTo>
                  <a:pt x="3248533" y="631989"/>
                </a:lnTo>
                <a:lnTo>
                  <a:pt x="3246374" y="625296"/>
                </a:lnTo>
                <a:lnTo>
                  <a:pt x="3244342" y="618603"/>
                </a:lnTo>
                <a:lnTo>
                  <a:pt x="3237230" y="614870"/>
                </a:lnTo>
                <a:close/>
              </a:path>
              <a:path w="4674870" h="1000759">
                <a:moveTo>
                  <a:pt x="3164586" y="637399"/>
                </a:moveTo>
                <a:lnTo>
                  <a:pt x="3151124" y="641400"/>
                </a:lnTo>
                <a:lnTo>
                  <a:pt x="3147314" y="648461"/>
                </a:lnTo>
                <a:lnTo>
                  <a:pt x="3149219" y="655179"/>
                </a:lnTo>
                <a:lnTo>
                  <a:pt x="3151251" y="661910"/>
                </a:lnTo>
                <a:lnTo>
                  <a:pt x="3158363" y="665746"/>
                </a:lnTo>
                <a:lnTo>
                  <a:pt x="3171825" y="661758"/>
                </a:lnTo>
                <a:lnTo>
                  <a:pt x="3175635" y="654684"/>
                </a:lnTo>
                <a:lnTo>
                  <a:pt x="3171571" y="641235"/>
                </a:lnTo>
                <a:lnTo>
                  <a:pt x="3164586" y="637399"/>
                </a:lnTo>
                <a:close/>
              </a:path>
              <a:path w="4674870" h="1000759">
                <a:moveTo>
                  <a:pt x="3091434" y="658875"/>
                </a:moveTo>
                <a:lnTo>
                  <a:pt x="3077972" y="662876"/>
                </a:lnTo>
                <a:lnTo>
                  <a:pt x="3074162" y="669937"/>
                </a:lnTo>
                <a:lnTo>
                  <a:pt x="3076067" y="676668"/>
                </a:lnTo>
                <a:lnTo>
                  <a:pt x="3078099" y="683386"/>
                </a:lnTo>
                <a:lnTo>
                  <a:pt x="3085211" y="687222"/>
                </a:lnTo>
                <a:lnTo>
                  <a:pt x="3098673" y="683234"/>
                </a:lnTo>
                <a:lnTo>
                  <a:pt x="3102483" y="676160"/>
                </a:lnTo>
                <a:lnTo>
                  <a:pt x="3100451" y="669442"/>
                </a:lnTo>
                <a:lnTo>
                  <a:pt x="3098546" y="662711"/>
                </a:lnTo>
                <a:lnTo>
                  <a:pt x="3091434" y="658875"/>
                </a:lnTo>
                <a:close/>
              </a:path>
              <a:path w="4674870" h="1000759">
                <a:moveTo>
                  <a:pt x="3018409" y="679906"/>
                </a:moveTo>
                <a:lnTo>
                  <a:pt x="3004820" y="683691"/>
                </a:lnTo>
                <a:lnTo>
                  <a:pt x="3000883" y="690689"/>
                </a:lnTo>
                <a:lnTo>
                  <a:pt x="3004693" y="704201"/>
                </a:lnTo>
                <a:lnTo>
                  <a:pt x="3011678" y="708151"/>
                </a:lnTo>
                <a:lnTo>
                  <a:pt x="3025267" y="704367"/>
                </a:lnTo>
                <a:lnTo>
                  <a:pt x="3029204" y="697356"/>
                </a:lnTo>
                <a:lnTo>
                  <a:pt x="3025394" y="683843"/>
                </a:lnTo>
                <a:lnTo>
                  <a:pt x="3018409" y="679906"/>
                </a:lnTo>
                <a:close/>
              </a:path>
              <a:path w="4674870" h="1000759">
                <a:moveTo>
                  <a:pt x="2944876" y="700315"/>
                </a:moveTo>
                <a:lnTo>
                  <a:pt x="2931414" y="704100"/>
                </a:lnTo>
                <a:lnTo>
                  <a:pt x="2927477" y="711110"/>
                </a:lnTo>
                <a:lnTo>
                  <a:pt x="2929382" y="717854"/>
                </a:lnTo>
                <a:lnTo>
                  <a:pt x="2931160" y="724610"/>
                </a:lnTo>
                <a:lnTo>
                  <a:pt x="2938272" y="728560"/>
                </a:lnTo>
                <a:lnTo>
                  <a:pt x="2951734" y="724775"/>
                </a:lnTo>
                <a:lnTo>
                  <a:pt x="2955671" y="717778"/>
                </a:lnTo>
                <a:lnTo>
                  <a:pt x="2953766" y="711021"/>
                </a:lnTo>
                <a:lnTo>
                  <a:pt x="2951988" y="704265"/>
                </a:lnTo>
                <a:lnTo>
                  <a:pt x="2944876" y="700315"/>
                </a:lnTo>
                <a:close/>
              </a:path>
              <a:path w="4674870" h="1000759">
                <a:moveTo>
                  <a:pt x="2871470" y="719848"/>
                </a:moveTo>
                <a:lnTo>
                  <a:pt x="2857881" y="723417"/>
                </a:lnTo>
                <a:lnTo>
                  <a:pt x="2853817" y="730363"/>
                </a:lnTo>
                <a:lnTo>
                  <a:pt x="2857373" y="743927"/>
                </a:lnTo>
                <a:lnTo>
                  <a:pt x="2864358" y="747978"/>
                </a:lnTo>
                <a:lnTo>
                  <a:pt x="2877947" y="744410"/>
                </a:lnTo>
                <a:lnTo>
                  <a:pt x="2882011" y="737463"/>
                </a:lnTo>
                <a:lnTo>
                  <a:pt x="2878455" y="723899"/>
                </a:lnTo>
                <a:lnTo>
                  <a:pt x="2871470" y="719848"/>
                </a:lnTo>
                <a:close/>
              </a:path>
              <a:path w="4674870" h="1000759">
                <a:moveTo>
                  <a:pt x="2797810" y="738987"/>
                </a:moveTo>
                <a:lnTo>
                  <a:pt x="2784221" y="742365"/>
                </a:lnTo>
                <a:lnTo>
                  <a:pt x="2780030" y="749248"/>
                </a:lnTo>
                <a:lnTo>
                  <a:pt x="2781808" y="756068"/>
                </a:lnTo>
                <a:lnTo>
                  <a:pt x="2783459" y="762875"/>
                </a:lnTo>
                <a:lnTo>
                  <a:pt x="2790317" y="767028"/>
                </a:lnTo>
                <a:lnTo>
                  <a:pt x="2803906" y="763650"/>
                </a:lnTo>
                <a:lnTo>
                  <a:pt x="2808097" y="756767"/>
                </a:lnTo>
                <a:lnTo>
                  <a:pt x="2804795" y="743140"/>
                </a:lnTo>
                <a:lnTo>
                  <a:pt x="2797810" y="738987"/>
                </a:lnTo>
                <a:close/>
              </a:path>
              <a:path w="4674870" h="1000759">
                <a:moveTo>
                  <a:pt x="2723896" y="757237"/>
                </a:moveTo>
                <a:lnTo>
                  <a:pt x="2710180" y="760615"/>
                </a:lnTo>
                <a:lnTo>
                  <a:pt x="2706116" y="767498"/>
                </a:lnTo>
                <a:lnTo>
                  <a:pt x="2709418" y="781113"/>
                </a:lnTo>
                <a:lnTo>
                  <a:pt x="2716276" y="785266"/>
                </a:lnTo>
                <a:lnTo>
                  <a:pt x="2729992" y="781887"/>
                </a:lnTo>
                <a:lnTo>
                  <a:pt x="2734056" y="775004"/>
                </a:lnTo>
                <a:lnTo>
                  <a:pt x="2730754" y="761390"/>
                </a:lnTo>
                <a:lnTo>
                  <a:pt x="2723896" y="757237"/>
                </a:lnTo>
                <a:close/>
              </a:path>
              <a:path w="4674870" h="1000759">
                <a:moveTo>
                  <a:pt x="2649982" y="774940"/>
                </a:moveTo>
                <a:lnTo>
                  <a:pt x="2636266" y="778103"/>
                </a:lnTo>
                <a:lnTo>
                  <a:pt x="2631948" y="784923"/>
                </a:lnTo>
                <a:lnTo>
                  <a:pt x="2633599" y="791755"/>
                </a:lnTo>
                <a:lnTo>
                  <a:pt x="2635123" y="798588"/>
                </a:lnTo>
                <a:lnTo>
                  <a:pt x="2641981" y="802855"/>
                </a:lnTo>
                <a:lnTo>
                  <a:pt x="2648712" y="801280"/>
                </a:lnTo>
                <a:lnTo>
                  <a:pt x="2655570" y="799693"/>
                </a:lnTo>
                <a:lnTo>
                  <a:pt x="2659888" y="792886"/>
                </a:lnTo>
                <a:lnTo>
                  <a:pt x="2658364" y="786040"/>
                </a:lnTo>
                <a:lnTo>
                  <a:pt x="2656713" y="779208"/>
                </a:lnTo>
                <a:lnTo>
                  <a:pt x="2649982" y="774940"/>
                </a:lnTo>
                <a:close/>
              </a:path>
              <a:path w="4674870" h="1000759">
                <a:moveTo>
                  <a:pt x="2575687" y="792035"/>
                </a:moveTo>
                <a:lnTo>
                  <a:pt x="2561971" y="795197"/>
                </a:lnTo>
                <a:lnTo>
                  <a:pt x="2557653" y="802017"/>
                </a:lnTo>
                <a:lnTo>
                  <a:pt x="2559304" y="808849"/>
                </a:lnTo>
                <a:lnTo>
                  <a:pt x="2560828" y="815682"/>
                </a:lnTo>
                <a:lnTo>
                  <a:pt x="2567686" y="819949"/>
                </a:lnTo>
                <a:lnTo>
                  <a:pt x="2581402" y="816787"/>
                </a:lnTo>
                <a:lnTo>
                  <a:pt x="2585593" y="809980"/>
                </a:lnTo>
                <a:lnTo>
                  <a:pt x="2584069" y="803134"/>
                </a:lnTo>
                <a:lnTo>
                  <a:pt x="2582418" y="796302"/>
                </a:lnTo>
                <a:lnTo>
                  <a:pt x="2575687" y="792035"/>
                </a:lnTo>
                <a:close/>
              </a:path>
              <a:path w="4674870" h="1000759">
                <a:moveTo>
                  <a:pt x="2501392" y="808227"/>
                </a:moveTo>
                <a:lnTo>
                  <a:pt x="2494534" y="809700"/>
                </a:lnTo>
                <a:lnTo>
                  <a:pt x="2487549" y="811186"/>
                </a:lnTo>
                <a:lnTo>
                  <a:pt x="2483231" y="817943"/>
                </a:lnTo>
                <a:lnTo>
                  <a:pt x="2484755" y="824801"/>
                </a:lnTo>
                <a:lnTo>
                  <a:pt x="2486152" y="831659"/>
                </a:lnTo>
                <a:lnTo>
                  <a:pt x="2493010" y="836015"/>
                </a:lnTo>
                <a:lnTo>
                  <a:pt x="2506726" y="833056"/>
                </a:lnTo>
                <a:lnTo>
                  <a:pt x="2511044" y="826312"/>
                </a:lnTo>
                <a:lnTo>
                  <a:pt x="2509520" y="819454"/>
                </a:lnTo>
                <a:lnTo>
                  <a:pt x="2508123" y="812596"/>
                </a:lnTo>
                <a:lnTo>
                  <a:pt x="2501392" y="808227"/>
                </a:lnTo>
                <a:close/>
              </a:path>
              <a:path w="4674870" h="1000759">
                <a:moveTo>
                  <a:pt x="2426970" y="824051"/>
                </a:moveTo>
                <a:lnTo>
                  <a:pt x="2413127" y="826820"/>
                </a:lnTo>
                <a:lnTo>
                  <a:pt x="2408682" y="833513"/>
                </a:lnTo>
                <a:lnTo>
                  <a:pt x="2411476" y="847267"/>
                </a:lnTo>
                <a:lnTo>
                  <a:pt x="2418207" y="851725"/>
                </a:lnTo>
                <a:lnTo>
                  <a:pt x="2431923" y="848956"/>
                </a:lnTo>
                <a:lnTo>
                  <a:pt x="2436368" y="842263"/>
                </a:lnTo>
                <a:lnTo>
                  <a:pt x="2434971" y="835392"/>
                </a:lnTo>
                <a:lnTo>
                  <a:pt x="2433701" y="828509"/>
                </a:lnTo>
                <a:lnTo>
                  <a:pt x="2426970" y="824051"/>
                </a:lnTo>
                <a:close/>
              </a:path>
              <a:path w="4674870" h="1000759">
                <a:moveTo>
                  <a:pt x="2352167" y="838961"/>
                </a:moveTo>
                <a:lnTo>
                  <a:pt x="2338451" y="841730"/>
                </a:lnTo>
                <a:lnTo>
                  <a:pt x="2334006" y="848423"/>
                </a:lnTo>
                <a:lnTo>
                  <a:pt x="2335403" y="855293"/>
                </a:lnTo>
                <a:lnTo>
                  <a:pt x="2336673" y="862177"/>
                </a:lnTo>
                <a:lnTo>
                  <a:pt x="2343404" y="866634"/>
                </a:lnTo>
                <a:lnTo>
                  <a:pt x="2357247" y="863866"/>
                </a:lnTo>
                <a:lnTo>
                  <a:pt x="2361692" y="857173"/>
                </a:lnTo>
                <a:lnTo>
                  <a:pt x="2358898" y="843419"/>
                </a:lnTo>
                <a:lnTo>
                  <a:pt x="2352167" y="838961"/>
                </a:lnTo>
                <a:close/>
              </a:path>
              <a:path w="4674870" h="1000759">
                <a:moveTo>
                  <a:pt x="2277491" y="853363"/>
                </a:moveTo>
                <a:lnTo>
                  <a:pt x="2263775" y="855941"/>
                </a:lnTo>
                <a:lnTo>
                  <a:pt x="2259203" y="862570"/>
                </a:lnTo>
                <a:lnTo>
                  <a:pt x="2261743" y="876358"/>
                </a:lnTo>
                <a:lnTo>
                  <a:pt x="2268347" y="880907"/>
                </a:lnTo>
                <a:lnTo>
                  <a:pt x="2275205" y="879623"/>
                </a:lnTo>
                <a:lnTo>
                  <a:pt x="2282190" y="878334"/>
                </a:lnTo>
                <a:lnTo>
                  <a:pt x="2286762" y="871702"/>
                </a:lnTo>
                <a:lnTo>
                  <a:pt x="2284222" y="857910"/>
                </a:lnTo>
                <a:lnTo>
                  <a:pt x="2277491" y="853363"/>
                </a:lnTo>
                <a:close/>
              </a:path>
              <a:path w="4674870" h="1000759">
                <a:moveTo>
                  <a:pt x="2202561" y="867193"/>
                </a:moveTo>
                <a:lnTo>
                  <a:pt x="2188718" y="869771"/>
                </a:lnTo>
                <a:lnTo>
                  <a:pt x="2184273" y="876397"/>
                </a:lnTo>
                <a:lnTo>
                  <a:pt x="2186813" y="890188"/>
                </a:lnTo>
                <a:lnTo>
                  <a:pt x="2193417" y="894737"/>
                </a:lnTo>
                <a:lnTo>
                  <a:pt x="2207260" y="892164"/>
                </a:lnTo>
                <a:lnTo>
                  <a:pt x="2211832" y="885532"/>
                </a:lnTo>
                <a:lnTo>
                  <a:pt x="2210435" y="878637"/>
                </a:lnTo>
                <a:lnTo>
                  <a:pt x="2209165" y="871740"/>
                </a:lnTo>
                <a:lnTo>
                  <a:pt x="2202561" y="867193"/>
                </a:lnTo>
                <a:close/>
              </a:path>
              <a:path w="4674870" h="1000759">
                <a:moveTo>
                  <a:pt x="2127631" y="880156"/>
                </a:moveTo>
                <a:lnTo>
                  <a:pt x="2113788" y="882507"/>
                </a:lnTo>
                <a:lnTo>
                  <a:pt x="2109216" y="889065"/>
                </a:lnTo>
                <a:lnTo>
                  <a:pt x="2111502" y="902894"/>
                </a:lnTo>
                <a:lnTo>
                  <a:pt x="2118106" y="907549"/>
                </a:lnTo>
                <a:lnTo>
                  <a:pt x="2131949" y="905198"/>
                </a:lnTo>
                <a:lnTo>
                  <a:pt x="2136521" y="898641"/>
                </a:lnTo>
                <a:lnTo>
                  <a:pt x="2134235" y="884811"/>
                </a:lnTo>
                <a:lnTo>
                  <a:pt x="2127631" y="880156"/>
                </a:lnTo>
                <a:close/>
              </a:path>
              <a:path w="4674870" h="1000759">
                <a:moveTo>
                  <a:pt x="2052701" y="892757"/>
                </a:moveTo>
                <a:lnTo>
                  <a:pt x="2038731" y="894910"/>
                </a:lnTo>
                <a:lnTo>
                  <a:pt x="2034032" y="901399"/>
                </a:lnTo>
                <a:lnTo>
                  <a:pt x="2035175" y="908331"/>
                </a:lnTo>
                <a:lnTo>
                  <a:pt x="2036191" y="915261"/>
                </a:lnTo>
                <a:lnTo>
                  <a:pt x="2042668" y="920010"/>
                </a:lnTo>
                <a:lnTo>
                  <a:pt x="2056511" y="917857"/>
                </a:lnTo>
                <a:lnTo>
                  <a:pt x="2061337" y="911368"/>
                </a:lnTo>
                <a:lnTo>
                  <a:pt x="2060194" y="904436"/>
                </a:lnTo>
                <a:lnTo>
                  <a:pt x="2059177" y="897504"/>
                </a:lnTo>
                <a:lnTo>
                  <a:pt x="2052701" y="892757"/>
                </a:lnTo>
                <a:close/>
              </a:path>
              <a:path w="4674870" h="1000759">
                <a:moveTo>
                  <a:pt x="1977389" y="904378"/>
                </a:moveTo>
                <a:lnTo>
                  <a:pt x="1963420" y="906530"/>
                </a:lnTo>
                <a:lnTo>
                  <a:pt x="1958720" y="913020"/>
                </a:lnTo>
                <a:lnTo>
                  <a:pt x="1959737" y="919952"/>
                </a:lnTo>
                <a:lnTo>
                  <a:pt x="1960880" y="926883"/>
                </a:lnTo>
                <a:lnTo>
                  <a:pt x="1967357" y="931632"/>
                </a:lnTo>
                <a:lnTo>
                  <a:pt x="1974214" y="930556"/>
                </a:lnTo>
                <a:lnTo>
                  <a:pt x="1974342" y="930552"/>
                </a:lnTo>
                <a:lnTo>
                  <a:pt x="1981200" y="929478"/>
                </a:lnTo>
                <a:lnTo>
                  <a:pt x="1986026" y="922988"/>
                </a:lnTo>
                <a:lnTo>
                  <a:pt x="1984883" y="916056"/>
                </a:lnTo>
                <a:lnTo>
                  <a:pt x="1983867" y="909126"/>
                </a:lnTo>
                <a:lnTo>
                  <a:pt x="1977389" y="904378"/>
                </a:lnTo>
                <a:close/>
              </a:path>
              <a:path w="4674870" h="1000759">
                <a:moveTo>
                  <a:pt x="1902079" y="915550"/>
                </a:moveTo>
                <a:lnTo>
                  <a:pt x="1895220" y="916529"/>
                </a:lnTo>
                <a:lnTo>
                  <a:pt x="1888236" y="917512"/>
                </a:lnTo>
                <a:lnTo>
                  <a:pt x="1883410" y="923934"/>
                </a:lnTo>
                <a:lnTo>
                  <a:pt x="1884299" y="930880"/>
                </a:lnTo>
                <a:lnTo>
                  <a:pt x="1885314" y="937827"/>
                </a:lnTo>
                <a:lnTo>
                  <a:pt x="1891792" y="942663"/>
                </a:lnTo>
                <a:lnTo>
                  <a:pt x="1898650" y="941684"/>
                </a:lnTo>
                <a:lnTo>
                  <a:pt x="1905635" y="940701"/>
                </a:lnTo>
                <a:lnTo>
                  <a:pt x="1910461" y="934277"/>
                </a:lnTo>
                <a:lnTo>
                  <a:pt x="1909572" y="927333"/>
                </a:lnTo>
                <a:lnTo>
                  <a:pt x="1908556" y="920387"/>
                </a:lnTo>
                <a:lnTo>
                  <a:pt x="1902079" y="915550"/>
                </a:lnTo>
                <a:close/>
              </a:path>
              <a:path w="4674870" h="1000759">
                <a:moveTo>
                  <a:pt x="1826641" y="926124"/>
                </a:moveTo>
                <a:lnTo>
                  <a:pt x="1812670" y="928085"/>
                </a:lnTo>
                <a:lnTo>
                  <a:pt x="1807845" y="934508"/>
                </a:lnTo>
                <a:lnTo>
                  <a:pt x="1809877" y="948400"/>
                </a:lnTo>
                <a:lnTo>
                  <a:pt x="1816227" y="953236"/>
                </a:lnTo>
                <a:lnTo>
                  <a:pt x="1830197" y="951275"/>
                </a:lnTo>
                <a:lnTo>
                  <a:pt x="1835023" y="944851"/>
                </a:lnTo>
                <a:lnTo>
                  <a:pt x="1834007" y="937906"/>
                </a:lnTo>
                <a:lnTo>
                  <a:pt x="1833118" y="930961"/>
                </a:lnTo>
                <a:lnTo>
                  <a:pt x="1826641" y="926124"/>
                </a:lnTo>
                <a:close/>
              </a:path>
              <a:path w="4674870" h="1000759">
                <a:moveTo>
                  <a:pt x="1751202" y="935841"/>
                </a:moveTo>
                <a:lnTo>
                  <a:pt x="1737233" y="937593"/>
                </a:lnTo>
                <a:lnTo>
                  <a:pt x="1732407" y="943943"/>
                </a:lnTo>
                <a:lnTo>
                  <a:pt x="1733169" y="950903"/>
                </a:lnTo>
                <a:lnTo>
                  <a:pt x="1734058" y="957862"/>
                </a:lnTo>
                <a:lnTo>
                  <a:pt x="1740408" y="962795"/>
                </a:lnTo>
                <a:lnTo>
                  <a:pt x="1754377" y="961044"/>
                </a:lnTo>
                <a:lnTo>
                  <a:pt x="1759331" y="954692"/>
                </a:lnTo>
                <a:lnTo>
                  <a:pt x="1757552" y="940774"/>
                </a:lnTo>
                <a:lnTo>
                  <a:pt x="1751202" y="935841"/>
                </a:lnTo>
                <a:close/>
              </a:path>
              <a:path w="4674870" h="1000759">
                <a:moveTo>
                  <a:pt x="1675764" y="945211"/>
                </a:moveTo>
                <a:lnTo>
                  <a:pt x="1661795" y="946773"/>
                </a:lnTo>
                <a:lnTo>
                  <a:pt x="1656714" y="953055"/>
                </a:lnTo>
                <a:lnTo>
                  <a:pt x="1657604" y="960025"/>
                </a:lnTo>
                <a:lnTo>
                  <a:pt x="1658366" y="966996"/>
                </a:lnTo>
                <a:lnTo>
                  <a:pt x="1664589" y="972015"/>
                </a:lnTo>
                <a:lnTo>
                  <a:pt x="1678558" y="970452"/>
                </a:lnTo>
                <a:lnTo>
                  <a:pt x="1683639" y="964169"/>
                </a:lnTo>
                <a:lnTo>
                  <a:pt x="1682750" y="957199"/>
                </a:lnTo>
                <a:lnTo>
                  <a:pt x="1681988" y="950228"/>
                </a:lnTo>
                <a:lnTo>
                  <a:pt x="1675764" y="945211"/>
                </a:lnTo>
                <a:close/>
              </a:path>
              <a:path w="4674870" h="1000759">
                <a:moveTo>
                  <a:pt x="1599946" y="953601"/>
                </a:moveTo>
                <a:lnTo>
                  <a:pt x="1585976" y="955165"/>
                </a:lnTo>
                <a:lnTo>
                  <a:pt x="1581023" y="961448"/>
                </a:lnTo>
                <a:lnTo>
                  <a:pt x="1582547" y="975388"/>
                </a:lnTo>
                <a:lnTo>
                  <a:pt x="1588897" y="980409"/>
                </a:lnTo>
                <a:lnTo>
                  <a:pt x="1602867" y="978845"/>
                </a:lnTo>
                <a:lnTo>
                  <a:pt x="1607820" y="972563"/>
                </a:lnTo>
                <a:lnTo>
                  <a:pt x="1606296" y="958622"/>
                </a:lnTo>
                <a:lnTo>
                  <a:pt x="1599946" y="953601"/>
                </a:lnTo>
                <a:close/>
              </a:path>
              <a:path w="4674870" h="1000759">
                <a:moveTo>
                  <a:pt x="1524381" y="961591"/>
                </a:moveTo>
                <a:lnTo>
                  <a:pt x="1510411" y="962931"/>
                </a:lnTo>
                <a:lnTo>
                  <a:pt x="1505331" y="969132"/>
                </a:lnTo>
                <a:lnTo>
                  <a:pt x="1506601" y="983097"/>
                </a:lnTo>
                <a:lnTo>
                  <a:pt x="1512824" y="988215"/>
                </a:lnTo>
                <a:lnTo>
                  <a:pt x="1526794" y="986875"/>
                </a:lnTo>
                <a:lnTo>
                  <a:pt x="1531874" y="980673"/>
                </a:lnTo>
                <a:lnTo>
                  <a:pt x="1530604" y="966709"/>
                </a:lnTo>
                <a:lnTo>
                  <a:pt x="1524381" y="961591"/>
                </a:lnTo>
                <a:close/>
              </a:path>
              <a:path w="4674870" h="1000759">
                <a:moveTo>
                  <a:pt x="1448562" y="968838"/>
                </a:moveTo>
                <a:lnTo>
                  <a:pt x="1434465" y="970178"/>
                </a:lnTo>
                <a:lnTo>
                  <a:pt x="1429385" y="976378"/>
                </a:lnTo>
                <a:lnTo>
                  <a:pt x="1430020" y="983360"/>
                </a:lnTo>
                <a:lnTo>
                  <a:pt x="1430782" y="990343"/>
                </a:lnTo>
                <a:lnTo>
                  <a:pt x="1436878" y="995461"/>
                </a:lnTo>
                <a:lnTo>
                  <a:pt x="1450975" y="994121"/>
                </a:lnTo>
                <a:lnTo>
                  <a:pt x="1456055" y="987919"/>
                </a:lnTo>
                <a:lnTo>
                  <a:pt x="1455420" y="980937"/>
                </a:lnTo>
                <a:lnTo>
                  <a:pt x="1454658" y="973954"/>
                </a:lnTo>
                <a:lnTo>
                  <a:pt x="1448562" y="968838"/>
                </a:lnTo>
                <a:close/>
              </a:path>
              <a:path w="4674870" h="1000759">
                <a:moveTo>
                  <a:pt x="1372743" y="975373"/>
                </a:moveTo>
                <a:lnTo>
                  <a:pt x="1358773" y="976514"/>
                </a:lnTo>
                <a:lnTo>
                  <a:pt x="1353566" y="982643"/>
                </a:lnTo>
                <a:lnTo>
                  <a:pt x="1354074" y="989634"/>
                </a:lnTo>
                <a:lnTo>
                  <a:pt x="1354709" y="996624"/>
                </a:lnTo>
                <a:lnTo>
                  <a:pt x="1359074" y="1000353"/>
                </a:lnTo>
                <a:lnTo>
                  <a:pt x="1375060" y="1000353"/>
                </a:lnTo>
                <a:lnTo>
                  <a:pt x="1379982" y="994561"/>
                </a:lnTo>
                <a:lnTo>
                  <a:pt x="1379474" y="987570"/>
                </a:lnTo>
                <a:lnTo>
                  <a:pt x="1378839" y="980579"/>
                </a:lnTo>
                <a:lnTo>
                  <a:pt x="1372743" y="975373"/>
                </a:lnTo>
                <a:close/>
              </a:path>
              <a:path w="4674870" h="1000759">
                <a:moveTo>
                  <a:pt x="1296924" y="981586"/>
                </a:moveTo>
                <a:lnTo>
                  <a:pt x="1282954" y="982530"/>
                </a:lnTo>
                <a:lnTo>
                  <a:pt x="1277620" y="988584"/>
                </a:lnTo>
                <a:lnTo>
                  <a:pt x="1278474" y="1000353"/>
                </a:lnTo>
                <a:lnTo>
                  <a:pt x="1303880" y="1000353"/>
                </a:lnTo>
                <a:lnTo>
                  <a:pt x="1303528" y="993877"/>
                </a:lnTo>
                <a:lnTo>
                  <a:pt x="1303020" y="986879"/>
                </a:lnTo>
                <a:lnTo>
                  <a:pt x="1296924" y="981586"/>
                </a:lnTo>
                <a:close/>
              </a:path>
              <a:path w="4674870" h="1000759">
                <a:moveTo>
                  <a:pt x="1220901" y="986679"/>
                </a:moveTo>
                <a:lnTo>
                  <a:pt x="1206881" y="987622"/>
                </a:lnTo>
                <a:lnTo>
                  <a:pt x="1201585" y="993676"/>
                </a:lnTo>
                <a:lnTo>
                  <a:pt x="1202033" y="1000353"/>
                </a:lnTo>
                <a:lnTo>
                  <a:pt x="1227512" y="1000353"/>
                </a:lnTo>
                <a:lnTo>
                  <a:pt x="1226947" y="991972"/>
                </a:lnTo>
                <a:lnTo>
                  <a:pt x="1220901" y="986679"/>
                </a:lnTo>
                <a:close/>
              </a:path>
              <a:path w="4674870" h="1000759">
                <a:moveTo>
                  <a:pt x="1145006" y="991501"/>
                </a:moveTo>
                <a:lnTo>
                  <a:pt x="1130973" y="992247"/>
                </a:lnTo>
                <a:lnTo>
                  <a:pt x="1125601" y="998226"/>
                </a:lnTo>
                <a:lnTo>
                  <a:pt x="1125712" y="1000353"/>
                </a:lnTo>
                <a:lnTo>
                  <a:pt x="1151171" y="1000353"/>
                </a:lnTo>
                <a:lnTo>
                  <a:pt x="1150988" y="996878"/>
                </a:lnTo>
                <a:lnTo>
                  <a:pt x="1145006" y="991501"/>
                </a:lnTo>
                <a:close/>
              </a:path>
              <a:path w="4674870" h="1000759">
                <a:moveTo>
                  <a:pt x="1068882" y="995523"/>
                </a:moveTo>
                <a:lnTo>
                  <a:pt x="1054849" y="996268"/>
                </a:lnTo>
                <a:lnTo>
                  <a:pt x="1051179" y="1000353"/>
                </a:lnTo>
                <a:lnTo>
                  <a:pt x="1074256" y="1000353"/>
                </a:lnTo>
                <a:lnTo>
                  <a:pt x="1068882" y="995523"/>
                </a:lnTo>
                <a:close/>
              </a:path>
              <a:path w="4674870" h="1000759">
                <a:moveTo>
                  <a:pt x="992924" y="998933"/>
                </a:moveTo>
                <a:lnTo>
                  <a:pt x="978890" y="999471"/>
                </a:lnTo>
                <a:lnTo>
                  <a:pt x="978072" y="1000353"/>
                </a:lnTo>
                <a:lnTo>
                  <a:pt x="994458" y="1000353"/>
                </a:lnTo>
                <a:lnTo>
                  <a:pt x="992924" y="998933"/>
                </a:lnTo>
                <a:close/>
              </a:path>
              <a:path w="4674870" h="1000759">
                <a:moveTo>
                  <a:pt x="217830" y="997509"/>
                </a:moveTo>
                <a:lnTo>
                  <a:pt x="214765" y="1000353"/>
                </a:lnTo>
                <a:lnTo>
                  <a:pt x="234017" y="1000353"/>
                </a:lnTo>
                <a:lnTo>
                  <a:pt x="231876" y="998041"/>
                </a:lnTo>
                <a:lnTo>
                  <a:pt x="217830" y="997509"/>
                </a:lnTo>
                <a:close/>
              </a:path>
              <a:path w="4674870" h="1000759">
                <a:moveTo>
                  <a:pt x="141909" y="993458"/>
                </a:moveTo>
                <a:lnTo>
                  <a:pt x="135928" y="998833"/>
                </a:lnTo>
                <a:lnTo>
                  <a:pt x="135848" y="1000353"/>
                </a:lnTo>
                <a:lnTo>
                  <a:pt x="161306" y="1000353"/>
                </a:lnTo>
                <a:lnTo>
                  <a:pt x="161315" y="1000186"/>
                </a:lnTo>
                <a:lnTo>
                  <a:pt x="155943" y="994206"/>
                </a:lnTo>
                <a:lnTo>
                  <a:pt x="141909" y="993458"/>
                </a:lnTo>
                <a:close/>
              </a:path>
              <a:path w="4674870" h="1000759">
                <a:moveTo>
                  <a:pt x="66009" y="989177"/>
                </a:moveTo>
                <a:lnTo>
                  <a:pt x="59942" y="994455"/>
                </a:lnTo>
                <a:lnTo>
                  <a:pt x="59533" y="1000353"/>
                </a:lnTo>
                <a:lnTo>
                  <a:pt x="85019" y="1000353"/>
                </a:lnTo>
                <a:lnTo>
                  <a:pt x="85305" y="996217"/>
                </a:lnTo>
                <a:lnTo>
                  <a:pt x="80029" y="990151"/>
                </a:lnTo>
                <a:lnTo>
                  <a:pt x="66009" y="989177"/>
                </a:lnTo>
                <a:close/>
              </a:path>
              <a:path w="4674870" h="1000759">
                <a:moveTo>
                  <a:pt x="0" y="984661"/>
                </a:moveTo>
                <a:lnTo>
                  <a:pt x="0" y="1000353"/>
                </a:lnTo>
                <a:lnTo>
                  <a:pt x="8610" y="1000353"/>
                </a:lnTo>
                <a:lnTo>
                  <a:pt x="9260" y="991004"/>
                </a:lnTo>
                <a:lnTo>
                  <a:pt x="3982" y="984937"/>
                </a:lnTo>
                <a:lnTo>
                  <a:pt x="0" y="984661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0844" y="2486025"/>
            <a:ext cx="4678680" cy="62833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rgbClr val="6F2F9F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697472" y="2243328"/>
            <a:ext cx="5657088" cy="64373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13004800" cy="1858010"/>
          </a:xfrm>
          <a:custGeom>
            <a:avLst/>
            <a:gdLst/>
            <a:ahLst/>
            <a:cxnLst/>
            <a:rect l="l" t="t" r="r" b="b"/>
            <a:pathLst>
              <a:path w="13004800" h="1858010">
                <a:moveTo>
                  <a:pt x="13004291" y="0"/>
                </a:moveTo>
                <a:lnTo>
                  <a:pt x="0" y="0"/>
                </a:lnTo>
                <a:lnTo>
                  <a:pt x="0" y="1857755"/>
                </a:lnTo>
                <a:lnTo>
                  <a:pt x="13004291" y="1857755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7252461" y="0"/>
            <a:ext cx="5751830" cy="39989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62321" y="2238502"/>
            <a:ext cx="3280156" cy="3911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tx1"/>
                </a:solidFill>
                <a:latin typeface="Carlito"/>
                <a:cs typeface="Carlito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80237" y="3996232"/>
            <a:ext cx="11221085" cy="43287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421632" y="9070848"/>
            <a:ext cx="4161536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50240" y="9070848"/>
            <a:ext cx="2991104" cy="4876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7/20/2020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857990" y="9258554"/>
            <a:ext cx="280670" cy="228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00" b="0" i="0">
                <a:solidFill>
                  <a:schemeClr val="bg1"/>
                </a:solidFill>
                <a:latin typeface="Carlito"/>
                <a:cs typeface="Carlito"/>
              </a:defRPr>
            </a:lvl1pPr>
          </a:lstStyle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‹#›</a:t>
            </a:fld>
            <a:endParaRPr spc="-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png"/><Relationship Id="rId4" Type="http://schemas.openxmlformats.org/officeDocument/2006/relationships/image" Target="../media/image8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2.png"/><Relationship Id="rId18" Type="http://schemas.openxmlformats.org/officeDocument/2006/relationships/image" Target="../media/image27.png"/><Relationship Id="rId3" Type="http://schemas.openxmlformats.org/officeDocument/2006/relationships/image" Target="../media/image12.png"/><Relationship Id="rId21" Type="http://schemas.openxmlformats.org/officeDocument/2006/relationships/image" Target="../media/image30.png"/><Relationship Id="rId7" Type="http://schemas.openxmlformats.org/officeDocument/2006/relationships/image" Target="../media/image16.png"/><Relationship Id="rId12" Type="http://schemas.openxmlformats.org/officeDocument/2006/relationships/image" Target="../media/image21.png"/><Relationship Id="rId17" Type="http://schemas.openxmlformats.org/officeDocument/2006/relationships/image" Target="../media/image26.png"/><Relationship Id="rId2" Type="http://schemas.openxmlformats.org/officeDocument/2006/relationships/image" Target="../media/image11.png"/><Relationship Id="rId16" Type="http://schemas.openxmlformats.org/officeDocument/2006/relationships/image" Target="../media/image25.png"/><Relationship Id="rId20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14.png"/><Relationship Id="rId15" Type="http://schemas.openxmlformats.org/officeDocument/2006/relationships/image" Target="../media/image24.png"/><Relationship Id="rId23" Type="http://schemas.openxmlformats.org/officeDocument/2006/relationships/image" Target="../media/image32.png"/><Relationship Id="rId10" Type="http://schemas.openxmlformats.org/officeDocument/2006/relationships/image" Target="../media/image19.png"/><Relationship Id="rId19" Type="http://schemas.openxmlformats.org/officeDocument/2006/relationships/image" Target="../media/image28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Relationship Id="rId14" Type="http://schemas.openxmlformats.org/officeDocument/2006/relationships/image" Target="../media/image23.png"/><Relationship Id="rId22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43.png"/><Relationship Id="rId18" Type="http://schemas.openxmlformats.org/officeDocument/2006/relationships/image" Target="../media/image48.png"/><Relationship Id="rId26" Type="http://schemas.openxmlformats.org/officeDocument/2006/relationships/image" Target="../media/image56.png"/><Relationship Id="rId3" Type="http://schemas.openxmlformats.org/officeDocument/2006/relationships/image" Target="../media/image35.png"/><Relationship Id="rId21" Type="http://schemas.openxmlformats.org/officeDocument/2006/relationships/image" Target="../media/image51.png"/><Relationship Id="rId7" Type="http://schemas.openxmlformats.org/officeDocument/2006/relationships/image" Target="../media/image37.png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5" Type="http://schemas.openxmlformats.org/officeDocument/2006/relationships/image" Target="../media/image55.png"/><Relationship Id="rId33" Type="http://schemas.openxmlformats.org/officeDocument/2006/relationships/image" Target="../media/image63.png"/><Relationship Id="rId2" Type="http://schemas.openxmlformats.org/officeDocument/2006/relationships/image" Target="../media/image34.png"/><Relationship Id="rId16" Type="http://schemas.openxmlformats.org/officeDocument/2006/relationships/image" Target="../media/image46.png"/><Relationship Id="rId20" Type="http://schemas.openxmlformats.org/officeDocument/2006/relationships/image" Target="../media/image50.png"/><Relationship Id="rId29" Type="http://schemas.openxmlformats.org/officeDocument/2006/relationships/image" Target="../media/image5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11" Type="http://schemas.openxmlformats.org/officeDocument/2006/relationships/image" Target="../media/image41.png"/><Relationship Id="rId24" Type="http://schemas.openxmlformats.org/officeDocument/2006/relationships/image" Target="../media/image54.png"/><Relationship Id="rId32" Type="http://schemas.openxmlformats.org/officeDocument/2006/relationships/image" Target="../media/image62.png"/><Relationship Id="rId5" Type="http://schemas.openxmlformats.org/officeDocument/2006/relationships/image" Target="../media/image14.png"/><Relationship Id="rId15" Type="http://schemas.openxmlformats.org/officeDocument/2006/relationships/image" Target="../media/image45.png"/><Relationship Id="rId23" Type="http://schemas.openxmlformats.org/officeDocument/2006/relationships/image" Target="../media/image53.png"/><Relationship Id="rId28" Type="http://schemas.openxmlformats.org/officeDocument/2006/relationships/image" Target="../media/image58.png"/><Relationship Id="rId10" Type="http://schemas.openxmlformats.org/officeDocument/2006/relationships/image" Target="../media/image40.png"/><Relationship Id="rId19" Type="http://schemas.openxmlformats.org/officeDocument/2006/relationships/image" Target="../media/image49.png"/><Relationship Id="rId31" Type="http://schemas.openxmlformats.org/officeDocument/2006/relationships/image" Target="../media/image61.png"/><Relationship Id="rId4" Type="http://schemas.openxmlformats.org/officeDocument/2006/relationships/image" Target="../media/image13.png"/><Relationship Id="rId9" Type="http://schemas.openxmlformats.org/officeDocument/2006/relationships/image" Target="../media/image39.png"/><Relationship Id="rId14" Type="http://schemas.openxmlformats.org/officeDocument/2006/relationships/image" Target="../media/image44.png"/><Relationship Id="rId22" Type="http://schemas.openxmlformats.org/officeDocument/2006/relationships/image" Target="../media/image52.png"/><Relationship Id="rId27" Type="http://schemas.openxmlformats.org/officeDocument/2006/relationships/image" Target="../media/image57.png"/><Relationship Id="rId30" Type="http://schemas.openxmlformats.org/officeDocument/2006/relationships/image" Target="../media/image6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5.png"/><Relationship Id="rId3" Type="http://schemas.openxmlformats.org/officeDocument/2006/relationships/image" Target="../media/image65.png"/><Relationship Id="rId7" Type="http://schemas.openxmlformats.org/officeDocument/2006/relationships/image" Target="../media/image69.png"/><Relationship Id="rId12" Type="http://schemas.openxmlformats.org/officeDocument/2006/relationships/image" Target="../media/image74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8.png"/><Relationship Id="rId11" Type="http://schemas.openxmlformats.org/officeDocument/2006/relationships/image" Target="../media/image73.png"/><Relationship Id="rId5" Type="http://schemas.openxmlformats.org/officeDocument/2006/relationships/image" Target="../media/image67.png"/><Relationship Id="rId15" Type="http://schemas.openxmlformats.org/officeDocument/2006/relationships/image" Target="../media/image77.png"/><Relationship Id="rId10" Type="http://schemas.openxmlformats.org/officeDocument/2006/relationships/image" Target="../media/image7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3004800" cy="9753600"/>
          </a:xfrm>
          <a:custGeom>
            <a:avLst/>
            <a:gdLst/>
            <a:ahLst/>
            <a:cxnLst/>
            <a:rect l="l" t="t" r="r" b="b"/>
            <a:pathLst>
              <a:path w="13004800" h="9753600">
                <a:moveTo>
                  <a:pt x="13004291" y="0"/>
                </a:moveTo>
                <a:lnTo>
                  <a:pt x="0" y="0"/>
                </a:lnTo>
                <a:lnTo>
                  <a:pt x="0" y="9753596"/>
                </a:lnTo>
                <a:lnTo>
                  <a:pt x="13004291" y="9753596"/>
                </a:lnTo>
                <a:lnTo>
                  <a:pt x="1300429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965692" y="0"/>
            <a:ext cx="4018788" cy="645871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941832" y="705612"/>
            <a:ext cx="1705356" cy="17343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3208020" y="669036"/>
            <a:ext cx="1588008" cy="113080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5568696" y="1626616"/>
            <a:ext cx="7435596" cy="5258181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1641348" y="2884932"/>
            <a:ext cx="2135505" cy="2135505"/>
          </a:xfrm>
          <a:custGeom>
            <a:avLst/>
            <a:gdLst/>
            <a:ahLst/>
            <a:cxnLst/>
            <a:rect l="l" t="t" r="r" b="b"/>
            <a:pathLst>
              <a:path w="2135504" h="2135504">
                <a:moveTo>
                  <a:pt x="0" y="1067562"/>
                </a:moveTo>
                <a:lnTo>
                  <a:pt x="1040" y="1020003"/>
                </a:lnTo>
                <a:lnTo>
                  <a:pt x="4131" y="972978"/>
                </a:lnTo>
                <a:lnTo>
                  <a:pt x="9230" y="926530"/>
                </a:lnTo>
                <a:lnTo>
                  <a:pt x="16293" y="880701"/>
                </a:lnTo>
                <a:lnTo>
                  <a:pt x="25278" y="835536"/>
                </a:lnTo>
                <a:lnTo>
                  <a:pt x="36140" y="791077"/>
                </a:lnTo>
                <a:lnTo>
                  <a:pt x="48836" y="747369"/>
                </a:lnTo>
                <a:lnTo>
                  <a:pt x="63323" y="704454"/>
                </a:lnTo>
                <a:lnTo>
                  <a:pt x="79558" y="662375"/>
                </a:lnTo>
                <a:lnTo>
                  <a:pt x="97497" y="621177"/>
                </a:lnTo>
                <a:lnTo>
                  <a:pt x="117097" y="580903"/>
                </a:lnTo>
                <a:lnTo>
                  <a:pt x="138315" y="541595"/>
                </a:lnTo>
                <a:lnTo>
                  <a:pt x="161106" y="503297"/>
                </a:lnTo>
                <a:lnTo>
                  <a:pt x="185428" y="466053"/>
                </a:lnTo>
                <a:lnTo>
                  <a:pt x="211238" y="429907"/>
                </a:lnTo>
                <a:lnTo>
                  <a:pt x="238491" y="394900"/>
                </a:lnTo>
                <a:lnTo>
                  <a:pt x="267145" y="361077"/>
                </a:lnTo>
                <a:lnTo>
                  <a:pt x="297157" y="328482"/>
                </a:lnTo>
                <a:lnTo>
                  <a:pt x="328482" y="297157"/>
                </a:lnTo>
                <a:lnTo>
                  <a:pt x="361077" y="267145"/>
                </a:lnTo>
                <a:lnTo>
                  <a:pt x="394900" y="238491"/>
                </a:lnTo>
                <a:lnTo>
                  <a:pt x="429907" y="211238"/>
                </a:lnTo>
                <a:lnTo>
                  <a:pt x="466053" y="185428"/>
                </a:lnTo>
                <a:lnTo>
                  <a:pt x="503297" y="161106"/>
                </a:lnTo>
                <a:lnTo>
                  <a:pt x="541595" y="138315"/>
                </a:lnTo>
                <a:lnTo>
                  <a:pt x="580903" y="117097"/>
                </a:lnTo>
                <a:lnTo>
                  <a:pt x="621177" y="97497"/>
                </a:lnTo>
                <a:lnTo>
                  <a:pt x="662375" y="79558"/>
                </a:lnTo>
                <a:lnTo>
                  <a:pt x="704454" y="63323"/>
                </a:lnTo>
                <a:lnTo>
                  <a:pt x="747369" y="48836"/>
                </a:lnTo>
                <a:lnTo>
                  <a:pt x="791077" y="36140"/>
                </a:lnTo>
                <a:lnTo>
                  <a:pt x="835536" y="25278"/>
                </a:lnTo>
                <a:lnTo>
                  <a:pt x="880701" y="16293"/>
                </a:lnTo>
                <a:lnTo>
                  <a:pt x="926530" y="9230"/>
                </a:lnTo>
                <a:lnTo>
                  <a:pt x="972978" y="4131"/>
                </a:lnTo>
                <a:lnTo>
                  <a:pt x="1020003" y="1040"/>
                </a:lnTo>
                <a:lnTo>
                  <a:pt x="1067562" y="0"/>
                </a:lnTo>
                <a:lnTo>
                  <a:pt x="1115120" y="1040"/>
                </a:lnTo>
                <a:lnTo>
                  <a:pt x="1162145" y="4131"/>
                </a:lnTo>
                <a:lnTo>
                  <a:pt x="1208593" y="9230"/>
                </a:lnTo>
                <a:lnTo>
                  <a:pt x="1254422" y="16293"/>
                </a:lnTo>
                <a:lnTo>
                  <a:pt x="1299587" y="25278"/>
                </a:lnTo>
                <a:lnTo>
                  <a:pt x="1344046" y="36140"/>
                </a:lnTo>
                <a:lnTo>
                  <a:pt x="1387754" y="48836"/>
                </a:lnTo>
                <a:lnTo>
                  <a:pt x="1430669" y="63323"/>
                </a:lnTo>
                <a:lnTo>
                  <a:pt x="1472748" y="79558"/>
                </a:lnTo>
                <a:lnTo>
                  <a:pt x="1513946" y="97497"/>
                </a:lnTo>
                <a:lnTo>
                  <a:pt x="1554220" y="117097"/>
                </a:lnTo>
                <a:lnTo>
                  <a:pt x="1593528" y="138315"/>
                </a:lnTo>
                <a:lnTo>
                  <a:pt x="1631826" y="161106"/>
                </a:lnTo>
                <a:lnTo>
                  <a:pt x="1669070" y="185428"/>
                </a:lnTo>
                <a:lnTo>
                  <a:pt x="1705216" y="211238"/>
                </a:lnTo>
                <a:lnTo>
                  <a:pt x="1740223" y="238491"/>
                </a:lnTo>
                <a:lnTo>
                  <a:pt x="1774046" y="267145"/>
                </a:lnTo>
                <a:lnTo>
                  <a:pt x="1806641" y="297157"/>
                </a:lnTo>
                <a:lnTo>
                  <a:pt x="1837966" y="328482"/>
                </a:lnTo>
                <a:lnTo>
                  <a:pt x="1867978" y="361077"/>
                </a:lnTo>
                <a:lnTo>
                  <a:pt x="1896632" y="394900"/>
                </a:lnTo>
                <a:lnTo>
                  <a:pt x="1923885" y="429907"/>
                </a:lnTo>
                <a:lnTo>
                  <a:pt x="1949695" y="466053"/>
                </a:lnTo>
                <a:lnTo>
                  <a:pt x="1974017" y="503297"/>
                </a:lnTo>
                <a:lnTo>
                  <a:pt x="1996808" y="541595"/>
                </a:lnTo>
                <a:lnTo>
                  <a:pt x="2018026" y="580903"/>
                </a:lnTo>
                <a:lnTo>
                  <a:pt x="2037626" y="621177"/>
                </a:lnTo>
                <a:lnTo>
                  <a:pt x="2055565" y="662375"/>
                </a:lnTo>
                <a:lnTo>
                  <a:pt x="2071800" y="704454"/>
                </a:lnTo>
                <a:lnTo>
                  <a:pt x="2086287" y="747369"/>
                </a:lnTo>
                <a:lnTo>
                  <a:pt x="2098983" y="791077"/>
                </a:lnTo>
                <a:lnTo>
                  <a:pt x="2109845" y="835536"/>
                </a:lnTo>
                <a:lnTo>
                  <a:pt x="2118830" y="880701"/>
                </a:lnTo>
                <a:lnTo>
                  <a:pt x="2125893" y="926530"/>
                </a:lnTo>
                <a:lnTo>
                  <a:pt x="2130992" y="972978"/>
                </a:lnTo>
                <a:lnTo>
                  <a:pt x="2134083" y="1020003"/>
                </a:lnTo>
                <a:lnTo>
                  <a:pt x="2135124" y="1067562"/>
                </a:lnTo>
                <a:lnTo>
                  <a:pt x="2134083" y="1115120"/>
                </a:lnTo>
                <a:lnTo>
                  <a:pt x="2130992" y="1162145"/>
                </a:lnTo>
                <a:lnTo>
                  <a:pt x="2125893" y="1208593"/>
                </a:lnTo>
                <a:lnTo>
                  <a:pt x="2118830" y="1254422"/>
                </a:lnTo>
                <a:lnTo>
                  <a:pt x="2109845" y="1299587"/>
                </a:lnTo>
                <a:lnTo>
                  <a:pt x="2098983" y="1344046"/>
                </a:lnTo>
                <a:lnTo>
                  <a:pt x="2086287" y="1387754"/>
                </a:lnTo>
                <a:lnTo>
                  <a:pt x="2071800" y="1430669"/>
                </a:lnTo>
                <a:lnTo>
                  <a:pt x="2055565" y="1472748"/>
                </a:lnTo>
                <a:lnTo>
                  <a:pt x="2037626" y="1513946"/>
                </a:lnTo>
                <a:lnTo>
                  <a:pt x="2018026" y="1554220"/>
                </a:lnTo>
                <a:lnTo>
                  <a:pt x="1996808" y="1593528"/>
                </a:lnTo>
                <a:lnTo>
                  <a:pt x="1974017" y="1631826"/>
                </a:lnTo>
                <a:lnTo>
                  <a:pt x="1949695" y="1669070"/>
                </a:lnTo>
                <a:lnTo>
                  <a:pt x="1923885" y="1705216"/>
                </a:lnTo>
                <a:lnTo>
                  <a:pt x="1896632" y="1740223"/>
                </a:lnTo>
                <a:lnTo>
                  <a:pt x="1867978" y="1774046"/>
                </a:lnTo>
                <a:lnTo>
                  <a:pt x="1837966" y="1806641"/>
                </a:lnTo>
                <a:lnTo>
                  <a:pt x="1806641" y="1837966"/>
                </a:lnTo>
                <a:lnTo>
                  <a:pt x="1774046" y="1867978"/>
                </a:lnTo>
                <a:lnTo>
                  <a:pt x="1740223" y="1896632"/>
                </a:lnTo>
                <a:lnTo>
                  <a:pt x="1705216" y="1923885"/>
                </a:lnTo>
                <a:lnTo>
                  <a:pt x="1669070" y="1949695"/>
                </a:lnTo>
                <a:lnTo>
                  <a:pt x="1631826" y="1974017"/>
                </a:lnTo>
                <a:lnTo>
                  <a:pt x="1593528" y="1996808"/>
                </a:lnTo>
                <a:lnTo>
                  <a:pt x="1554220" y="2018026"/>
                </a:lnTo>
                <a:lnTo>
                  <a:pt x="1513946" y="2037626"/>
                </a:lnTo>
                <a:lnTo>
                  <a:pt x="1472748" y="2055565"/>
                </a:lnTo>
                <a:lnTo>
                  <a:pt x="1430669" y="2071800"/>
                </a:lnTo>
                <a:lnTo>
                  <a:pt x="1387754" y="2086287"/>
                </a:lnTo>
                <a:lnTo>
                  <a:pt x="1344046" y="2098983"/>
                </a:lnTo>
                <a:lnTo>
                  <a:pt x="1299587" y="2109845"/>
                </a:lnTo>
                <a:lnTo>
                  <a:pt x="1254422" y="2118830"/>
                </a:lnTo>
                <a:lnTo>
                  <a:pt x="1208593" y="2125893"/>
                </a:lnTo>
                <a:lnTo>
                  <a:pt x="1162145" y="2130992"/>
                </a:lnTo>
                <a:lnTo>
                  <a:pt x="1115120" y="2134083"/>
                </a:lnTo>
                <a:lnTo>
                  <a:pt x="1067562" y="2135124"/>
                </a:lnTo>
                <a:lnTo>
                  <a:pt x="1020003" y="2134083"/>
                </a:lnTo>
                <a:lnTo>
                  <a:pt x="972978" y="2130992"/>
                </a:lnTo>
                <a:lnTo>
                  <a:pt x="926530" y="2125893"/>
                </a:lnTo>
                <a:lnTo>
                  <a:pt x="880701" y="2118830"/>
                </a:lnTo>
                <a:lnTo>
                  <a:pt x="835536" y="2109845"/>
                </a:lnTo>
                <a:lnTo>
                  <a:pt x="791077" y="2098983"/>
                </a:lnTo>
                <a:lnTo>
                  <a:pt x="747369" y="2086287"/>
                </a:lnTo>
                <a:lnTo>
                  <a:pt x="704454" y="2071800"/>
                </a:lnTo>
                <a:lnTo>
                  <a:pt x="662375" y="2055565"/>
                </a:lnTo>
                <a:lnTo>
                  <a:pt x="621177" y="2037626"/>
                </a:lnTo>
                <a:lnTo>
                  <a:pt x="580903" y="2018026"/>
                </a:lnTo>
                <a:lnTo>
                  <a:pt x="541595" y="1996808"/>
                </a:lnTo>
                <a:lnTo>
                  <a:pt x="503297" y="1974017"/>
                </a:lnTo>
                <a:lnTo>
                  <a:pt x="466053" y="1949695"/>
                </a:lnTo>
                <a:lnTo>
                  <a:pt x="429907" y="1923885"/>
                </a:lnTo>
                <a:lnTo>
                  <a:pt x="394900" y="1896632"/>
                </a:lnTo>
                <a:lnTo>
                  <a:pt x="361077" y="1867978"/>
                </a:lnTo>
                <a:lnTo>
                  <a:pt x="328482" y="1837966"/>
                </a:lnTo>
                <a:lnTo>
                  <a:pt x="297157" y="1806641"/>
                </a:lnTo>
                <a:lnTo>
                  <a:pt x="267145" y="1774046"/>
                </a:lnTo>
                <a:lnTo>
                  <a:pt x="238491" y="1740223"/>
                </a:lnTo>
                <a:lnTo>
                  <a:pt x="211238" y="1705216"/>
                </a:lnTo>
                <a:lnTo>
                  <a:pt x="185428" y="1669070"/>
                </a:lnTo>
                <a:lnTo>
                  <a:pt x="161106" y="1631826"/>
                </a:lnTo>
                <a:lnTo>
                  <a:pt x="138315" y="1593528"/>
                </a:lnTo>
                <a:lnTo>
                  <a:pt x="117097" y="1554220"/>
                </a:lnTo>
                <a:lnTo>
                  <a:pt x="97497" y="1513946"/>
                </a:lnTo>
                <a:lnTo>
                  <a:pt x="79558" y="1472748"/>
                </a:lnTo>
                <a:lnTo>
                  <a:pt x="63323" y="1430669"/>
                </a:lnTo>
                <a:lnTo>
                  <a:pt x="48836" y="1387754"/>
                </a:lnTo>
                <a:lnTo>
                  <a:pt x="36140" y="1344046"/>
                </a:lnTo>
                <a:lnTo>
                  <a:pt x="25278" y="1299587"/>
                </a:lnTo>
                <a:lnTo>
                  <a:pt x="16293" y="1254422"/>
                </a:lnTo>
                <a:lnTo>
                  <a:pt x="9230" y="1208593"/>
                </a:lnTo>
                <a:lnTo>
                  <a:pt x="4131" y="1162145"/>
                </a:lnTo>
                <a:lnTo>
                  <a:pt x="1040" y="1115120"/>
                </a:lnTo>
                <a:lnTo>
                  <a:pt x="0" y="1067562"/>
                </a:lnTo>
                <a:close/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8" name="object 8"/>
          <p:cNvGrpSpPr/>
          <p:nvPr/>
        </p:nvGrpSpPr>
        <p:grpSpPr>
          <a:xfrm>
            <a:off x="4928361" y="1874266"/>
            <a:ext cx="1390650" cy="1390650"/>
            <a:chOff x="4928361" y="1874266"/>
            <a:chExt cx="1390650" cy="1390650"/>
          </a:xfrm>
        </p:grpSpPr>
        <p:sp>
          <p:nvSpPr>
            <p:cNvPr id="9" name="object 9"/>
            <p:cNvSpPr/>
            <p:nvPr/>
          </p:nvSpPr>
          <p:spPr>
            <a:xfrm>
              <a:off x="5015483" y="1961388"/>
              <a:ext cx="1216152" cy="121615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934711" y="1880616"/>
              <a:ext cx="1377950" cy="1377950"/>
            </a:xfrm>
            <a:custGeom>
              <a:avLst/>
              <a:gdLst/>
              <a:ahLst/>
              <a:cxnLst/>
              <a:rect l="l" t="t" r="r" b="b"/>
              <a:pathLst>
                <a:path w="1377950" h="1377950">
                  <a:moveTo>
                    <a:pt x="0" y="688848"/>
                  </a:moveTo>
                  <a:lnTo>
                    <a:pt x="1588" y="641679"/>
                  </a:lnTo>
                  <a:lnTo>
                    <a:pt x="6287" y="595364"/>
                  </a:lnTo>
                  <a:lnTo>
                    <a:pt x="13992" y="550006"/>
                  </a:lnTo>
                  <a:lnTo>
                    <a:pt x="24602" y="505706"/>
                  </a:lnTo>
                  <a:lnTo>
                    <a:pt x="38014" y="462569"/>
                  </a:lnTo>
                  <a:lnTo>
                    <a:pt x="54125" y="420695"/>
                  </a:lnTo>
                  <a:lnTo>
                    <a:pt x="72833" y="380188"/>
                  </a:lnTo>
                  <a:lnTo>
                    <a:pt x="94036" y="341150"/>
                  </a:lnTo>
                  <a:lnTo>
                    <a:pt x="117630" y="303683"/>
                  </a:lnTo>
                  <a:lnTo>
                    <a:pt x="143514" y="267891"/>
                  </a:lnTo>
                  <a:lnTo>
                    <a:pt x="171584" y="233875"/>
                  </a:lnTo>
                  <a:lnTo>
                    <a:pt x="201739" y="201739"/>
                  </a:lnTo>
                  <a:lnTo>
                    <a:pt x="233875" y="171584"/>
                  </a:lnTo>
                  <a:lnTo>
                    <a:pt x="267891" y="143514"/>
                  </a:lnTo>
                  <a:lnTo>
                    <a:pt x="303683" y="117630"/>
                  </a:lnTo>
                  <a:lnTo>
                    <a:pt x="341150" y="94036"/>
                  </a:lnTo>
                  <a:lnTo>
                    <a:pt x="380188" y="72833"/>
                  </a:lnTo>
                  <a:lnTo>
                    <a:pt x="420695" y="54125"/>
                  </a:lnTo>
                  <a:lnTo>
                    <a:pt x="462569" y="38014"/>
                  </a:lnTo>
                  <a:lnTo>
                    <a:pt x="505706" y="24602"/>
                  </a:lnTo>
                  <a:lnTo>
                    <a:pt x="550006" y="13992"/>
                  </a:lnTo>
                  <a:lnTo>
                    <a:pt x="595364" y="6287"/>
                  </a:lnTo>
                  <a:lnTo>
                    <a:pt x="641679" y="1588"/>
                  </a:lnTo>
                  <a:lnTo>
                    <a:pt x="688848" y="0"/>
                  </a:lnTo>
                  <a:lnTo>
                    <a:pt x="736016" y="1588"/>
                  </a:lnTo>
                  <a:lnTo>
                    <a:pt x="782331" y="6287"/>
                  </a:lnTo>
                  <a:lnTo>
                    <a:pt x="827689" y="13992"/>
                  </a:lnTo>
                  <a:lnTo>
                    <a:pt x="871989" y="24602"/>
                  </a:lnTo>
                  <a:lnTo>
                    <a:pt x="915126" y="38014"/>
                  </a:lnTo>
                  <a:lnTo>
                    <a:pt x="957000" y="54125"/>
                  </a:lnTo>
                  <a:lnTo>
                    <a:pt x="997507" y="72833"/>
                  </a:lnTo>
                  <a:lnTo>
                    <a:pt x="1036545" y="94036"/>
                  </a:lnTo>
                  <a:lnTo>
                    <a:pt x="1074012" y="117630"/>
                  </a:lnTo>
                  <a:lnTo>
                    <a:pt x="1109804" y="143514"/>
                  </a:lnTo>
                  <a:lnTo>
                    <a:pt x="1143820" y="171584"/>
                  </a:lnTo>
                  <a:lnTo>
                    <a:pt x="1175956" y="201739"/>
                  </a:lnTo>
                  <a:lnTo>
                    <a:pt x="1206111" y="233875"/>
                  </a:lnTo>
                  <a:lnTo>
                    <a:pt x="1234181" y="267891"/>
                  </a:lnTo>
                  <a:lnTo>
                    <a:pt x="1260065" y="303683"/>
                  </a:lnTo>
                  <a:lnTo>
                    <a:pt x="1283659" y="341150"/>
                  </a:lnTo>
                  <a:lnTo>
                    <a:pt x="1304862" y="380188"/>
                  </a:lnTo>
                  <a:lnTo>
                    <a:pt x="1323570" y="420695"/>
                  </a:lnTo>
                  <a:lnTo>
                    <a:pt x="1339681" y="462569"/>
                  </a:lnTo>
                  <a:lnTo>
                    <a:pt x="1353093" y="505706"/>
                  </a:lnTo>
                  <a:lnTo>
                    <a:pt x="1363703" y="550006"/>
                  </a:lnTo>
                  <a:lnTo>
                    <a:pt x="1371408" y="595364"/>
                  </a:lnTo>
                  <a:lnTo>
                    <a:pt x="1376107" y="641679"/>
                  </a:lnTo>
                  <a:lnTo>
                    <a:pt x="1377696" y="688848"/>
                  </a:lnTo>
                  <a:lnTo>
                    <a:pt x="1376107" y="736016"/>
                  </a:lnTo>
                  <a:lnTo>
                    <a:pt x="1371408" y="782331"/>
                  </a:lnTo>
                  <a:lnTo>
                    <a:pt x="1363703" y="827689"/>
                  </a:lnTo>
                  <a:lnTo>
                    <a:pt x="1353093" y="871989"/>
                  </a:lnTo>
                  <a:lnTo>
                    <a:pt x="1339681" y="915126"/>
                  </a:lnTo>
                  <a:lnTo>
                    <a:pt x="1323570" y="957000"/>
                  </a:lnTo>
                  <a:lnTo>
                    <a:pt x="1304862" y="997507"/>
                  </a:lnTo>
                  <a:lnTo>
                    <a:pt x="1283659" y="1036545"/>
                  </a:lnTo>
                  <a:lnTo>
                    <a:pt x="1260065" y="1074012"/>
                  </a:lnTo>
                  <a:lnTo>
                    <a:pt x="1234181" y="1109804"/>
                  </a:lnTo>
                  <a:lnTo>
                    <a:pt x="1206111" y="1143820"/>
                  </a:lnTo>
                  <a:lnTo>
                    <a:pt x="1175956" y="1175956"/>
                  </a:lnTo>
                  <a:lnTo>
                    <a:pt x="1143820" y="1206111"/>
                  </a:lnTo>
                  <a:lnTo>
                    <a:pt x="1109804" y="1234181"/>
                  </a:lnTo>
                  <a:lnTo>
                    <a:pt x="1074012" y="1260065"/>
                  </a:lnTo>
                  <a:lnTo>
                    <a:pt x="1036545" y="1283659"/>
                  </a:lnTo>
                  <a:lnTo>
                    <a:pt x="997507" y="1304862"/>
                  </a:lnTo>
                  <a:lnTo>
                    <a:pt x="957000" y="1323570"/>
                  </a:lnTo>
                  <a:lnTo>
                    <a:pt x="915126" y="1339681"/>
                  </a:lnTo>
                  <a:lnTo>
                    <a:pt x="871989" y="1353093"/>
                  </a:lnTo>
                  <a:lnTo>
                    <a:pt x="827689" y="1363703"/>
                  </a:lnTo>
                  <a:lnTo>
                    <a:pt x="782331" y="1371408"/>
                  </a:lnTo>
                  <a:lnTo>
                    <a:pt x="736016" y="1376107"/>
                  </a:lnTo>
                  <a:lnTo>
                    <a:pt x="688848" y="1377695"/>
                  </a:lnTo>
                  <a:lnTo>
                    <a:pt x="641679" y="1376107"/>
                  </a:lnTo>
                  <a:lnTo>
                    <a:pt x="595364" y="1371408"/>
                  </a:lnTo>
                  <a:lnTo>
                    <a:pt x="550006" y="1363703"/>
                  </a:lnTo>
                  <a:lnTo>
                    <a:pt x="505706" y="1353093"/>
                  </a:lnTo>
                  <a:lnTo>
                    <a:pt x="462569" y="1339681"/>
                  </a:lnTo>
                  <a:lnTo>
                    <a:pt x="420695" y="1323570"/>
                  </a:lnTo>
                  <a:lnTo>
                    <a:pt x="380188" y="1304862"/>
                  </a:lnTo>
                  <a:lnTo>
                    <a:pt x="341150" y="1283659"/>
                  </a:lnTo>
                  <a:lnTo>
                    <a:pt x="303683" y="1260065"/>
                  </a:lnTo>
                  <a:lnTo>
                    <a:pt x="267891" y="1234181"/>
                  </a:lnTo>
                  <a:lnTo>
                    <a:pt x="233875" y="1206111"/>
                  </a:lnTo>
                  <a:lnTo>
                    <a:pt x="201739" y="1175956"/>
                  </a:lnTo>
                  <a:lnTo>
                    <a:pt x="171584" y="1143820"/>
                  </a:lnTo>
                  <a:lnTo>
                    <a:pt x="143514" y="1109804"/>
                  </a:lnTo>
                  <a:lnTo>
                    <a:pt x="117630" y="1074012"/>
                  </a:lnTo>
                  <a:lnTo>
                    <a:pt x="94036" y="1036545"/>
                  </a:lnTo>
                  <a:lnTo>
                    <a:pt x="72833" y="997507"/>
                  </a:lnTo>
                  <a:lnTo>
                    <a:pt x="54125" y="957000"/>
                  </a:lnTo>
                  <a:lnTo>
                    <a:pt x="38014" y="915126"/>
                  </a:lnTo>
                  <a:lnTo>
                    <a:pt x="24602" y="871989"/>
                  </a:lnTo>
                  <a:lnTo>
                    <a:pt x="13992" y="827689"/>
                  </a:lnTo>
                  <a:lnTo>
                    <a:pt x="6287" y="782331"/>
                  </a:lnTo>
                  <a:lnTo>
                    <a:pt x="1588" y="736016"/>
                  </a:lnTo>
                  <a:lnTo>
                    <a:pt x="0" y="688848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1" name="object 11"/>
          <p:cNvGrpSpPr/>
          <p:nvPr/>
        </p:nvGrpSpPr>
        <p:grpSpPr>
          <a:xfrm>
            <a:off x="1743455" y="2446020"/>
            <a:ext cx="11261090" cy="6873240"/>
            <a:chOff x="1743455" y="2446020"/>
            <a:chExt cx="11261090" cy="6873240"/>
          </a:xfrm>
        </p:grpSpPr>
        <p:sp>
          <p:nvSpPr>
            <p:cNvPr id="12" name="object 12"/>
            <p:cNvSpPr/>
            <p:nvPr/>
          </p:nvSpPr>
          <p:spPr>
            <a:xfrm>
              <a:off x="1743455" y="2987040"/>
              <a:ext cx="1930908" cy="1930907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442972" y="3686556"/>
              <a:ext cx="532130" cy="532130"/>
            </a:xfrm>
            <a:custGeom>
              <a:avLst/>
              <a:gdLst/>
              <a:ahLst/>
              <a:cxnLst/>
              <a:rect l="l" t="t" r="r" b="b"/>
              <a:pathLst>
                <a:path w="532130" h="532129">
                  <a:moveTo>
                    <a:pt x="265938" y="0"/>
                  </a:moveTo>
                  <a:lnTo>
                    <a:pt x="218151" y="4286"/>
                  </a:lnTo>
                  <a:lnTo>
                    <a:pt x="173168" y="16644"/>
                  </a:lnTo>
                  <a:lnTo>
                    <a:pt x="131741" y="36322"/>
                  </a:lnTo>
                  <a:lnTo>
                    <a:pt x="94622" y="62565"/>
                  </a:lnTo>
                  <a:lnTo>
                    <a:pt x="62565" y="94622"/>
                  </a:lnTo>
                  <a:lnTo>
                    <a:pt x="36322" y="131741"/>
                  </a:lnTo>
                  <a:lnTo>
                    <a:pt x="16644" y="173168"/>
                  </a:lnTo>
                  <a:lnTo>
                    <a:pt x="4286" y="218151"/>
                  </a:lnTo>
                  <a:lnTo>
                    <a:pt x="0" y="265938"/>
                  </a:lnTo>
                  <a:lnTo>
                    <a:pt x="4286" y="313724"/>
                  </a:lnTo>
                  <a:lnTo>
                    <a:pt x="16644" y="358707"/>
                  </a:lnTo>
                  <a:lnTo>
                    <a:pt x="36321" y="400134"/>
                  </a:lnTo>
                  <a:lnTo>
                    <a:pt x="62565" y="437253"/>
                  </a:lnTo>
                  <a:lnTo>
                    <a:pt x="94622" y="469310"/>
                  </a:lnTo>
                  <a:lnTo>
                    <a:pt x="131741" y="495554"/>
                  </a:lnTo>
                  <a:lnTo>
                    <a:pt x="173168" y="515231"/>
                  </a:lnTo>
                  <a:lnTo>
                    <a:pt x="218151" y="527589"/>
                  </a:lnTo>
                  <a:lnTo>
                    <a:pt x="265938" y="531876"/>
                  </a:lnTo>
                  <a:lnTo>
                    <a:pt x="313724" y="527589"/>
                  </a:lnTo>
                  <a:lnTo>
                    <a:pt x="358707" y="515231"/>
                  </a:lnTo>
                  <a:lnTo>
                    <a:pt x="400134" y="495554"/>
                  </a:lnTo>
                  <a:lnTo>
                    <a:pt x="437253" y="469310"/>
                  </a:lnTo>
                  <a:lnTo>
                    <a:pt x="469310" y="437253"/>
                  </a:lnTo>
                  <a:lnTo>
                    <a:pt x="495553" y="400134"/>
                  </a:lnTo>
                  <a:lnTo>
                    <a:pt x="515231" y="358707"/>
                  </a:lnTo>
                  <a:lnTo>
                    <a:pt x="527589" y="313724"/>
                  </a:lnTo>
                  <a:lnTo>
                    <a:pt x="531876" y="265938"/>
                  </a:lnTo>
                  <a:lnTo>
                    <a:pt x="527589" y="218151"/>
                  </a:lnTo>
                  <a:lnTo>
                    <a:pt x="515231" y="173168"/>
                  </a:lnTo>
                  <a:lnTo>
                    <a:pt x="495554" y="131741"/>
                  </a:lnTo>
                  <a:lnTo>
                    <a:pt x="469310" y="94622"/>
                  </a:lnTo>
                  <a:lnTo>
                    <a:pt x="437253" y="62565"/>
                  </a:lnTo>
                  <a:lnTo>
                    <a:pt x="400134" y="36322"/>
                  </a:lnTo>
                  <a:lnTo>
                    <a:pt x="358707" y="16644"/>
                  </a:lnTo>
                  <a:lnTo>
                    <a:pt x="313724" y="4286"/>
                  </a:lnTo>
                  <a:lnTo>
                    <a:pt x="26593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121152" y="4242816"/>
              <a:ext cx="9883140" cy="27721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791200" y="3503676"/>
              <a:ext cx="5398135" cy="5396865"/>
            </a:xfrm>
            <a:custGeom>
              <a:avLst/>
              <a:gdLst/>
              <a:ahLst/>
              <a:cxnLst/>
              <a:rect l="l" t="t" r="r" b="b"/>
              <a:pathLst>
                <a:path w="5398134" h="5396865">
                  <a:moveTo>
                    <a:pt x="0" y="2698241"/>
                  </a:moveTo>
                  <a:lnTo>
                    <a:pt x="427" y="2649749"/>
                  </a:lnTo>
                  <a:lnTo>
                    <a:pt x="1703" y="2601463"/>
                  </a:lnTo>
                  <a:lnTo>
                    <a:pt x="3822" y="2553392"/>
                  </a:lnTo>
                  <a:lnTo>
                    <a:pt x="6776" y="2505542"/>
                  </a:lnTo>
                  <a:lnTo>
                    <a:pt x="10559" y="2457920"/>
                  </a:lnTo>
                  <a:lnTo>
                    <a:pt x="15162" y="2410535"/>
                  </a:lnTo>
                  <a:lnTo>
                    <a:pt x="20579" y="2363392"/>
                  </a:lnTo>
                  <a:lnTo>
                    <a:pt x="26802" y="2316499"/>
                  </a:lnTo>
                  <a:lnTo>
                    <a:pt x="33825" y="2269863"/>
                  </a:lnTo>
                  <a:lnTo>
                    <a:pt x="41641" y="2223492"/>
                  </a:lnTo>
                  <a:lnTo>
                    <a:pt x="50242" y="2177392"/>
                  </a:lnTo>
                  <a:lnTo>
                    <a:pt x="59621" y="2131570"/>
                  </a:lnTo>
                  <a:lnTo>
                    <a:pt x="69771" y="2086034"/>
                  </a:lnTo>
                  <a:lnTo>
                    <a:pt x="80684" y="2040791"/>
                  </a:lnTo>
                  <a:lnTo>
                    <a:pt x="92355" y="1995848"/>
                  </a:lnTo>
                  <a:lnTo>
                    <a:pt x="104775" y="1951212"/>
                  </a:lnTo>
                  <a:lnTo>
                    <a:pt x="117937" y="1906890"/>
                  </a:lnTo>
                  <a:lnTo>
                    <a:pt x="131835" y="1862889"/>
                  </a:lnTo>
                  <a:lnTo>
                    <a:pt x="146461" y="1819217"/>
                  </a:lnTo>
                  <a:lnTo>
                    <a:pt x="161808" y="1775880"/>
                  </a:lnTo>
                  <a:lnTo>
                    <a:pt x="177869" y="1732887"/>
                  </a:lnTo>
                  <a:lnTo>
                    <a:pt x="194636" y="1690243"/>
                  </a:lnTo>
                  <a:lnTo>
                    <a:pt x="212103" y="1647955"/>
                  </a:lnTo>
                  <a:lnTo>
                    <a:pt x="230263" y="1606033"/>
                  </a:lnTo>
                  <a:lnTo>
                    <a:pt x="249108" y="1564481"/>
                  </a:lnTo>
                  <a:lnTo>
                    <a:pt x="268631" y="1523308"/>
                  </a:lnTo>
                  <a:lnTo>
                    <a:pt x="288825" y="1482520"/>
                  </a:lnTo>
                  <a:lnTo>
                    <a:pt x="309684" y="1442125"/>
                  </a:lnTo>
                  <a:lnTo>
                    <a:pt x="331199" y="1402129"/>
                  </a:lnTo>
                  <a:lnTo>
                    <a:pt x="353363" y="1362541"/>
                  </a:lnTo>
                  <a:lnTo>
                    <a:pt x="376170" y="1323366"/>
                  </a:lnTo>
                  <a:lnTo>
                    <a:pt x="399613" y="1284613"/>
                  </a:lnTo>
                  <a:lnTo>
                    <a:pt x="423684" y="1246288"/>
                  </a:lnTo>
                  <a:lnTo>
                    <a:pt x="448376" y="1208399"/>
                  </a:lnTo>
                  <a:lnTo>
                    <a:pt x="473681" y="1170952"/>
                  </a:lnTo>
                  <a:lnTo>
                    <a:pt x="499594" y="1133955"/>
                  </a:lnTo>
                  <a:lnTo>
                    <a:pt x="526107" y="1097415"/>
                  </a:lnTo>
                  <a:lnTo>
                    <a:pt x="553211" y="1061339"/>
                  </a:lnTo>
                  <a:lnTo>
                    <a:pt x="580902" y="1025734"/>
                  </a:lnTo>
                  <a:lnTo>
                    <a:pt x="609170" y="990607"/>
                  </a:lnTo>
                  <a:lnTo>
                    <a:pt x="638010" y="955965"/>
                  </a:lnTo>
                  <a:lnTo>
                    <a:pt x="667414" y="921816"/>
                  </a:lnTo>
                  <a:lnTo>
                    <a:pt x="697375" y="888167"/>
                  </a:lnTo>
                  <a:lnTo>
                    <a:pt x="727885" y="855025"/>
                  </a:lnTo>
                  <a:lnTo>
                    <a:pt x="758938" y="822396"/>
                  </a:lnTo>
                  <a:lnTo>
                    <a:pt x="790527" y="790289"/>
                  </a:lnTo>
                  <a:lnTo>
                    <a:pt x="822644" y="758709"/>
                  </a:lnTo>
                  <a:lnTo>
                    <a:pt x="855282" y="727666"/>
                  </a:lnTo>
                  <a:lnTo>
                    <a:pt x="888434" y="697164"/>
                  </a:lnTo>
                  <a:lnTo>
                    <a:pt x="922093" y="667212"/>
                  </a:lnTo>
                  <a:lnTo>
                    <a:pt x="956252" y="637817"/>
                  </a:lnTo>
                  <a:lnTo>
                    <a:pt x="990903" y="608986"/>
                  </a:lnTo>
                  <a:lnTo>
                    <a:pt x="1026040" y="580725"/>
                  </a:lnTo>
                  <a:lnTo>
                    <a:pt x="1061656" y="553043"/>
                  </a:lnTo>
                  <a:lnTo>
                    <a:pt x="1097742" y="525946"/>
                  </a:lnTo>
                  <a:lnTo>
                    <a:pt x="1134293" y="499442"/>
                  </a:lnTo>
                  <a:lnTo>
                    <a:pt x="1171300" y="473537"/>
                  </a:lnTo>
                  <a:lnTo>
                    <a:pt x="1208758" y="448239"/>
                  </a:lnTo>
                  <a:lnTo>
                    <a:pt x="1246658" y="423554"/>
                  </a:lnTo>
                  <a:lnTo>
                    <a:pt x="1284994" y="399491"/>
                  </a:lnTo>
                  <a:lnTo>
                    <a:pt x="1323758" y="376055"/>
                  </a:lnTo>
                  <a:lnTo>
                    <a:pt x="1362943" y="353255"/>
                  </a:lnTo>
                  <a:lnTo>
                    <a:pt x="1402543" y="331097"/>
                  </a:lnTo>
                  <a:lnTo>
                    <a:pt x="1442549" y="309589"/>
                  </a:lnTo>
                  <a:lnTo>
                    <a:pt x="1482956" y="288737"/>
                  </a:lnTo>
                  <a:lnTo>
                    <a:pt x="1523755" y="268549"/>
                  </a:lnTo>
                  <a:lnTo>
                    <a:pt x="1564940" y="249031"/>
                  </a:lnTo>
                  <a:lnTo>
                    <a:pt x="1606503" y="230192"/>
                  </a:lnTo>
                  <a:lnTo>
                    <a:pt x="1648438" y="212038"/>
                  </a:lnTo>
                  <a:lnTo>
                    <a:pt x="1690736" y="194576"/>
                  </a:lnTo>
                  <a:lnTo>
                    <a:pt x="1733392" y="177814"/>
                  </a:lnTo>
                  <a:lnTo>
                    <a:pt x="1776398" y="161758"/>
                  </a:lnTo>
                  <a:lnTo>
                    <a:pt x="1819746" y="146416"/>
                  </a:lnTo>
                  <a:lnTo>
                    <a:pt x="1863431" y="131794"/>
                  </a:lnTo>
                  <a:lnTo>
                    <a:pt x="1907443" y="117901"/>
                  </a:lnTo>
                  <a:lnTo>
                    <a:pt x="1951777" y="104742"/>
                  </a:lnTo>
                  <a:lnTo>
                    <a:pt x="1996425" y="92326"/>
                  </a:lnTo>
                  <a:lnTo>
                    <a:pt x="2041381" y="80659"/>
                  </a:lnTo>
                  <a:lnTo>
                    <a:pt x="2086636" y="69749"/>
                  </a:lnTo>
                  <a:lnTo>
                    <a:pt x="2132184" y="59602"/>
                  </a:lnTo>
                  <a:lnTo>
                    <a:pt x="2178018" y="50226"/>
                  </a:lnTo>
                  <a:lnTo>
                    <a:pt x="2224130" y="41628"/>
                  </a:lnTo>
                  <a:lnTo>
                    <a:pt x="2270514" y="33815"/>
                  </a:lnTo>
                  <a:lnTo>
                    <a:pt x="2317162" y="26794"/>
                  </a:lnTo>
                  <a:lnTo>
                    <a:pt x="2364067" y="20572"/>
                  </a:lnTo>
                  <a:lnTo>
                    <a:pt x="2411222" y="15157"/>
                  </a:lnTo>
                  <a:lnTo>
                    <a:pt x="2458620" y="10555"/>
                  </a:lnTo>
                  <a:lnTo>
                    <a:pt x="2506254" y="6774"/>
                  </a:lnTo>
                  <a:lnTo>
                    <a:pt x="2554116" y="3821"/>
                  </a:lnTo>
                  <a:lnTo>
                    <a:pt x="2602200" y="1703"/>
                  </a:lnTo>
                  <a:lnTo>
                    <a:pt x="2650498" y="426"/>
                  </a:lnTo>
                  <a:lnTo>
                    <a:pt x="2699004" y="0"/>
                  </a:lnTo>
                  <a:lnTo>
                    <a:pt x="2747509" y="426"/>
                  </a:lnTo>
                  <a:lnTo>
                    <a:pt x="2795807" y="1703"/>
                  </a:lnTo>
                  <a:lnTo>
                    <a:pt x="2843891" y="3821"/>
                  </a:lnTo>
                  <a:lnTo>
                    <a:pt x="2891753" y="6774"/>
                  </a:lnTo>
                  <a:lnTo>
                    <a:pt x="2939387" y="10555"/>
                  </a:lnTo>
                  <a:lnTo>
                    <a:pt x="2986785" y="15157"/>
                  </a:lnTo>
                  <a:lnTo>
                    <a:pt x="3033940" y="20572"/>
                  </a:lnTo>
                  <a:lnTo>
                    <a:pt x="3080845" y="26794"/>
                  </a:lnTo>
                  <a:lnTo>
                    <a:pt x="3127493" y="33815"/>
                  </a:lnTo>
                  <a:lnTo>
                    <a:pt x="3173877" y="41628"/>
                  </a:lnTo>
                  <a:lnTo>
                    <a:pt x="3219989" y="50226"/>
                  </a:lnTo>
                  <a:lnTo>
                    <a:pt x="3265823" y="59602"/>
                  </a:lnTo>
                  <a:lnTo>
                    <a:pt x="3311371" y="69749"/>
                  </a:lnTo>
                  <a:lnTo>
                    <a:pt x="3356626" y="80659"/>
                  </a:lnTo>
                  <a:lnTo>
                    <a:pt x="3401582" y="92326"/>
                  </a:lnTo>
                  <a:lnTo>
                    <a:pt x="3446230" y="104742"/>
                  </a:lnTo>
                  <a:lnTo>
                    <a:pt x="3490564" y="117901"/>
                  </a:lnTo>
                  <a:lnTo>
                    <a:pt x="3534576" y="131794"/>
                  </a:lnTo>
                  <a:lnTo>
                    <a:pt x="3578261" y="146416"/>
                  </a:lnTo>
                  <a:lnTo>
                    <a:pt x="3621609" y="161758"/>
                  </a:lnTo>
                  <a:lnTo>
                    <a:pt x="3664615" y="177814"/>
                  </a:lnTo>
                  <a:lnTo>
                    <a:pt x="3707271" y="194576"/>
                  </a:lnTo>
                  <a:lnTo>
                    <a:pt x="3749569" y="212038"/>
                  </a:lnTo>
                  <a:lnTo>
                    <a:pt x="3791504" y="230192"/>
                  </a:lnTo>
                  <a:lnTo>
                    <a:pt x="3833067" y="249031"/>
                  </a:lnTo>
                  <a:lnTo>
                    <a:pt x="3874252" y="268549"/>
                  </a:lnTo>
                  <a:lnTo>
                    <a:pt x="3915051" y="288737"/>
                  </a:lnTo>
                  <a:lnTo>
                    <a:pt x="3955458" y="309589"/>
                  </a:lnTo>
                  <a:lnTo>
                    <a:pt x="3995464" y="331097"/>
                  </a:lnTo>
                  <a:lnTo>
                    <a:pt x="4035064" y="353255"/>
                  </a:lnTo>
                  <a:lnTo>
                    <a:pt x="4074249" y="376055"/>
                  </a:lnTo>
                  <a:lnTo>
                    <a:pt x="4113013" y="399491"/>
                  </a:lnTo>
                  <a:lnTo>
                    <a:pt x="4151349" y="423554"/>
                  </a:lnTo>
                  <a:lnTo>
                    <a:pt x="4189249" y="448239"/>
                  </a:lnTo>
                  <a:lnTo>
                    <a:pt x="4226707" y="473537"/>
                  </a:lnTo>
                  <a:lnTo>
                    <a:pt x="4263714" y="499442"/>
                  </a:lnTo>
                  <a:lnTo>
                    <a:pt x="4300265" y="525946"/>
                  </a:lnTo>
                  <a:lnTo>
                    <a:pt x="4336351" y="553043"/>
                  </a:lnTo>
                  <a:lnTo>
                    <a:pt x="4371967" y="580725"/>
                  </a:lnTo>
                  <a:lnTo>
                    <a:pt x="4407104" y="608986"/>
                  </a:lnTo>
                  <a:lnTo>
                    <a:pt x="4441755" y="637817"/>
                  </a:lnTo>
                  <a:lnTo>
                    <a:pt x="4475914" y="667212"/>
                  </a:lnTo>
                  <a:lnTo>
                    <a:pt x="4509573" y="697164"/>
                  </a:lnTo>
                  <a:lnTo>
                    <a:pt x="4542725" y="727666"/>
                  </a:lnTo>
                  <a:lnTo>
                    <a:pt x="4575363" y="758709"/>
                  </a:lnTo>
                  <a:lnTo>
                    <a:pt x="4607480" y="790289"/>
                  </a:lnTo>
                  <a:lnTo>
                    <a:pt x="4639069" y="822396"/>
                  </a:lnTo>
                  <a:lnTo>
                    <a:pt x="4670122" y="855025"/>
                  </a:lnTo>
                  <a:lnTo>
                    <a:pt x="4700632" y="888167"/>
                  </a:lnTo>
                  <a:lnTo>
                    <a:pt x="4730593" y="921816"/>
                  </a:lnTo>
                  <a:lnTo>
                    <a:pt x="4759997" y="955965"/>
                  </a:lnTo>
                  <a:lnTo>
                    <a:pt x="4788837" y="990607"/>
                  </a:lnTo>
                  <a:lnTo>
                    <a:pt x="4817105" y="1025734"/>
                  </a:lnTo>
                  <a:lnTo>
                    <a:pt x="4844796" y="1061339"/>
                  </a:lnTo>
                  <a:lnTo>
                    <a:pt x="4871900" y="1097415"/>
                  </a:lnTo>
                  <a:lnTo>
                    <a:pt x="4898413" y="1133955"/>
                  </a:lnTo>
                  <a:lnTo>
                    <a:pt x="4924326" y="1170952"/>
                  </a:lnTo>
                  <a:lnTo>
                    <a:pt x="4949631" y="1208399"/>
                  </a:lnTo>
                  <a:lnTo>
                    <a:pt x="4974323" y="1246288"/>
                  </a:lnTo>
                  <a:lnTo>
                    <a:pt x="4998394" y="1284613"/>
                  </a:lnTo>
                  <a:lnTo>
                    <a:pt x="5021837" y="1323366"/>
                  </a:lnTo>
                  <a:lnTo>
                    <a:pt x="5044644" y="1362541"/>
                  </a:lnTo>
                  <a:lnTo>
                    <a:pt x="5066808" y="1402129"/>
                  </a:lnTo>
                  <a:lnTo>
                    <a:pt x="5088323" y="1442125"/>
                  </a:lnTo>
                  <a:lnTo>
                    <a:pt x="5109182" y="1482520"/>
                  </a:lnTo>
                  <a:lnTo>
                    <a:pt x="5129376" y="1523308"/>
                  </a:lnTo>
                  <a:lnTo>
                    <a:pt x="5148899" y="1564481"/>
                  </a:lnTo>
                  <a:lnTo>
                    <a:pt x="5167744" y="1606033"/>
                  </a:lnTo>
                  <a:lnTo>
                    <a:pt x="5185904" y="1647955"/>
                  </a:lnTo>
                  <a:lnTo>
                    <a:pt x="5203371" y="1690243"/>
                  </a:lnTo>
                  <a:lnTo>
                    <a:pt x="5220138" y="1732887"/>
                  </a:lnTo>
                  <a:lnTo>
                    <a:pt x="5236199" y="1775880"/>
                  </a:lnTo>
                  <a:lnTo>
                    <a:pt x="5251546" y="1819217"/>
                  </a:lnTo>
                  <a:lnTo>
                    <a:pt x="5266172" y="1862889"/>
                  </a:lnTo>
                  <a:lnTo>
                    <a:pt x="5280070" y="1906890"/>
                  </a:lnTo>
                  <a:lnTo>
                    <a:pt x="5293232" y="1951212"/>
                  </a:lnTo>
                  <a:lnTo>
                    <a:pt x="5305652" y="1995848"/>
                  </a:lnTo>
                  <a:lnTo>
                    <a:pt x="5317323" y="2040791"/>
                  </a:lnTo>
                  <a:lnTo>
                    <a:pt x="5328236" y="2086034"/>
                  </a:lnTo>
                  <a:lnTo>
                    <a:pt x="5338386" y="2131570"/>
                  </a:lnTo>
                  <a:lnTo>
                    <a:pt x="5347765" y="2177392"/>
                  </a:lnTo>
                  <a:lnTo>
                    <a:pt x="5356366" y="2223492"/>
                  </a:lnTo>
                  <a:lnTo>
                    <a:pt x="5364182" y="2269863"/>
                  </a:lnTo>
                  <a:lnTo>
                    <a:pt x="5371205" y="2316499"/>
                  </a:lnTo>
                  <a:lnTo>
                    <a:pt x="5377428" y="2363392"/>
                  </a:lnTo>
                  <a:lnTo>
                    <a:pt x="5382845" y="2410535"/>
                  </a:lnTo>
                  <a:lnTo>
                    <a:pt x="5387448" y="2457920"/>
                  </a:lnTo>
                  <a:lnTo>
                    <a:pt x="5391231" y="2505542"/>
                  </a:lnTo>
                  <a:lnTo>
                    <a:pt x="5394185" y="2553392"/>
                  </a:lnTo>
                  <a:lnTo>
                    <a:pt x="5396304" y="2601463"/>
                  </a:lnTo>
                  <a:lnTo>
                    <a:pt x="5397580" y="2649749"/>
                  </a:lnTo>
                  <a:lnTo>
                    <a:pt x="5398008" y="2698241"/>
                  </a:lnTo>
                  <a:lnTo>
                    <a:pt x="5397580" y="2746734"/>
                  </a:lnTo>
                  <a:lnTo>
                    <a:pt x="5396304" y="2795020"/>
                  </a:lnTo>
                  <a:lnTo>
                    <a:pt x="5394185" y="2843091"/>
                  </a:lnTo>
                  <a:lnTo>
                    <a:pt x="5391231" y="2890941"/>
                  </a:lnTo>
                  <a:lnTo>
                    <a:pt x="5387448" y="2938563"/>
                  </a:lnTo>
                  <a:lnTo>
                    <a:pt x="5382845" y="2985948"/>
                  </a:lnTo>
                  <a:lnTo>
                    <a:pt x="5377428" y="3033091"/>
                  </a:lnTo>
                  <a:lnTo>
                    <a:pt x="5371205" y="3079984"/>
                  </a:lnTo>
                  <a:lnTo>
                    <a:pt x="5364182" y="3126620"/>
                  </a:lnTo>
                  <a:lnTo>
                    <a:pt x="5356366" y="3172991"/>
                  </a:lnTo>
                  <a:lnTo>
                    <a:pt x="5347765" y="3219091"/>
                  </a:lnTo>
                  <a:lnTo>
                    <a:pt x="5338386" y="3264913"/>
                  </a:lnTo>
                  <a:lnTo>
                    <a:pt x="5328236" y="3310449"/>
                  </a:lnTo>
                  <a:lnTo>
                    <a:pt x="5317323" y="3355692"/>
                  </a:lnTo>
                  <a:lnTo>
                    <a:pt x="5305652" y="3400635"/>
                  </a:lnTo>
                  <a:lnTo>
                    <a:pt x="5293232" y="3445271"/>
                  </a:lnTo>
                  <a:lnTo>
                    <a:pt x="5280070" y="3489593"/>
                  </a:lnTo>
                  <a:lnTo>
                    <a:pt x="5266172" y="3533594"/>
                  </a:lnTo>
                  <a:lnTo>
                    <a:pt x="5251546" y="3577266"/>
                  </a:lnTo>
                  <a:lnTo>
                    <a:pt x="5236199" y="3620603"/>
                  </a:lnTo>
                  <a:lnTo>
                    <a:pt x="5220138" y="3663596"/>
                  </a:lnTo>
                  <a:lnTo>
                    <a:pt x="5203371" y="3706240"/>
                  </a:lnTo>
                  <a:lnTo>
                    <a:pt x="5185904" y="3748528"/>
                  </a:lnTo>
                  <a:lnTo>
                    <a:pt x="5167744" y="3790450"/>
                  </a:lnTo>
                  <a:lnTo>
                    <a:pt x="5148899" y="3832002"/>
                  </a:lnTo>
                  <a:lnTo>
                    <a:pt x="5129376" y="3873175"/>
                  </a:lnTo>
                  <a:lnTo>
                    <a:pt x="5109182" y="3913963"/>
                  </a:lnTo>
                  <a:lnTo>
                    <a:pt x="5088323" y="3954358"/>
                  </a:lnTo>
                  <a:lnTo>
                    <a:pt x="5066808" y="3994354"/>
                  </a:lnTo>
                  <a:lnTo>
                    <a:pt x="5044644" y="4033942"/>
                  </a:lnTo>
                  <a:lnTo>
                    <a:pt x="5021837" y="4073117"/>
                  </a:lnTo>
                  <a:lnTo>
                    <a:pt x="4998394" y="4111870"/>
                  </a:lnTo>
                  <a:lnTo>
                    <a:pt x="4974323" y="4150195"/>
                  </a:lnTo>
                  <a:lnTo>
                    <a:pt x="4949631" y="4188084"/>
                  </a:lnTo>
                  <a:lnTo>
                    <a:pt x="4924326" y="4225531"/>
                  </a:lnTo>
                  <a:lnTo>
                    <a:pt x="4898413" y="4262528"/>
                  </a:lnTo>
                  <a:lnTo>
                    <a:pt x="4871900" y="4299068"/>
                  </a:lnTo>
                  <a:lnTo>
                    <a:pt x="4844796" y="4335144"/>
                  </a:lnTo>
                  <a:lnTo>
                    <a:pt x="4817105" y="4370749"/>
                  </a:lnTo>
                  <a:lnTo>
                    <a:pt x="4788837" y="4405876"/>
                  </a:lnTo>
                  <a:lnTo>
                    <a:pt x="4759997" y="4440518"/>
                  </a:lnTo>
                  <a:lnTo>
                    <a:pt x="4730593" y="4474667"/>
                  </a:lnTo>
                  <a:lnTo>
                    <a:pt x="4700632" y="4508316"/>
                  </a:lnTo>
                  <a:lnTo>
                    <a:pt x="4670122" y="4541458"/>
                  </a:lnTo>
                  <a:lnTo>
                    <a:pt x="4639069" y="4574087"/>
                  </a:lnTo>
                  <a:lnTo>
                    <a:pt x="4607480" y="4606194"/>
                  </a:lnTo>
                  <a:lnTo>
                    <a:pt x="4575363" y="4637774"/>
                  </a:lnTo>
                  <a:lnTo>
                    <a:pt x="4542725" y="4668817"/>
                  </a:lnTo>
                  <a:lnTo>
                    <a:pt x="4509573" y="4699319"/>
                  </a:lnTo>
                  <a:lnTo>
                    <a:pt x="4475914" y="4729271"/>
                  </a:lnTo>
                  <a:lnTo>
                    <a:pt x="4441755" y="4758666"/>
                  </a:lnTo>
                  <a:lnTo>
                    <a:pt x="4407104" y="4787497"/>
                  </a:lnTo>
                  <a:lnTo>
                    <a:pt x="4371967" y="4815758"/>
                  </a:lnTo>
                  <a:lnTo>
                    <a:pt x="4336351" y="4843440"/>
                  </a:lnTo>
                  <a:lnTo>
                    <a:pt x="4300265" y="4870537"/>
                  </a:lnTo>
                  <a:lnTo>
                    <a:pt x="4263714" y="4897041"/>
                  </a:lnTo>
                  <a:lnTo>
                    <a:pt x="4226707" y="4922946"/>
                  </a:lnTo>
                  <a:lnTo>
                    <a:pt x="4189249" y="4948244"/>
                  </a:lnTo>
                  <a:lnTo>
                    <a:pt x="4151349" y="4972929"/>
                  </a:lnTo>
                  <a:lnTo>
                    <a:pt x="4113013" y="4996992"/>
                  </a:lnTo>
                  <a:lnTo>
                    <a:pt x="4074249" y="5020428"/>
                  </a:lnTo>
                  <a:lnTo>
                    <a:pt x="4035064" y="5043228"/>
                  </a:lnTo>
                  <a:lnTo>
                    <a:pt x="3995464" y="5065386"/>
                  </a:lnTo>
                  <a:lnTo>
                    <a:pt x="3955458" y="5086894"/>
                  </a:lnTo>
                  <a:lnTo>
                    <a:pt x="3915051" y="5107746"/>
                  </a:lnTo>
                  <a:lnTo>
                    <a:pt x="3874252" y="5127934"/>
                  </a:lnTo>
                  <a:lnTo>
                    <a:pt x="3833067" y="5147452"/>
                  </a:lnTo>
                  <a:lnTo>
                    <a:pt x="3791504" y="5166291"/>
                  </a:lnTo>
                  <a:lnTo>
                    <a:pt x="3749569" y="5184445"/>
                  </a:lnTo>
                  <a:lnTo>
                    <a:pt x="3707271" y="5201907"/>
                  </a:lnTo>
                  <a:lnTo>
                    <a:pt x="3664615" y="5218669"/>
                  </a:lnTo>
                  <a:lnTo>
                    <a:pt x="3621609" y="5234725"/>
                  </a:lnTo>
                  <a:lnTo>
                    <a:pt x="3578261" y="5250067"/>
                  </a:lnTo>
                  <a:lnTo>
                    <a:pt x="3534576" y="5264689"/>
                  </a:lnTo>
                  <a:lnTo>
                    <a:pt x="3490564" y="5278582"/>
                  </a:lnTo>
                  <a:lnTo>
                    <a:pt x="3446230" y="5291741"/>
                  </a:lnTo>
                  <a:lnTo>
                    <a:pt x="3401582" y="5304157"/>
                  </a:lnTo>
                  <a:lnTo>
                    <a:pt x="3356626" y="5315824"/>
                  </a:lnTo>
                  <a:lnTo>
                    <a:pt x="3311371" y="5326734"/>
                  </a:lnTo>
                  <a:lnTo>
                    <a:pt x="3265823" y="5336881"/>
                  </a:lnTo>
                  <a:lnTo>
                    <a:pt x="3219989" y="5346257"/>
                  </a:lnTo>
                  <a:lnTo>
                    <a:pt x="3173877" y="5354855"/>
                  </a:lnTo>
                  <a:lnTo>
                    <a:pt x="3127493" y="5362668"/>
                  </a:lnTo>
                  <a:lnTo>
                    <a:pt x="3080845" y="5369689"/>
                  </a:lnTo>
                  <a:lnTo>
                    <a:pt x="3033940" y="5375911"/>
                  </a:lnTo>
                  <a:lnTo>
                    <a:pt x="2986785" y="5381326"/>
                  </a:lnTo>
                  <a:lnTo>
                    <a:pt x="2939387" y="5385928"/>
                  </a:lnTo>
                  <a:lnTo>
                    <a:pt x="2891753" y="5389709"/>
                  </a:lnTo>
                  <a:lnTo>
                    <a:pt x="2843891" y="5392662"/>
                  </a:lnTo>
                  <a:lnTo>
                    <a:pt x="2795807" y="5394780"/>
                  </a:lnTo>
                  <a:lnTo>
                    <a:pt x="2747509" y="5396057"/>
                  </a:lnTo>
                  <a:lnTo>
                    <a:pt x="2699004" y="5396484"/>
                  </a:lnTo>
                  <a:lnTo>
                    <a:pt x="2650498" y="5396057"/>
                  </a:lnTo>
                  <a:lnTo>
                    <a:pt x="2602200" y="5394780"/>
                  </a:lnTo>
                  <a:lnTo>
                    <a:pt x="2554116" y="5392662"/>
                  </a:lnTo>
                  <a:lnTo>
                    <a:pt x="2506254" y="5389709"/>
                  </a:lnTo>
                  <a:lnTo>
                    <a:pt x="2458620" y="5385928"/>
                  </a:lnTo>
                  <a:lnTo>
                    <a:pt x="2411222" y="5381326"/>
                  </a:lnTo>
                  <a:lnTo>
                    <a:pt x="2364067" y="5375911"/>
                  </a:lnTo>
                  <a:lnTo>
                    <a:pt x="2317162" y="5369689"/>
                  </a:lnTo>
                  <a:lnTo>
                    <a:pt x="2270514" y="5362668"/>
                  </a:lnTo>
                  <a:lnTo>
                    <a:pt x="2224130" y="5354855"/>
                  </a:lnTo>
                  <a:lnTo>
                    <a:pt x="2178018" y="5346257"/>
                  </a:lnTo>
                  <a:lnTo>
                    <a:pt x="2132184" y="5336881"/>
                  </a:lnTo>
                  <a:lnTo>
                    <a:pt x="2086636" y="5326734"/>
                  </a:lnTo>
                  <a:lnTo>
                    <a:pt x="2041381" y="5315824"/>
                  </a:lnTo>
                  <a:lnTo>
                    <a:pt x="1996425" y="5304157"/>
                  </a:lnTo>
                  <a:lnTo>
                    <a:pt x="1951777" y="5291741"/>
                  </a:lnTo>
                  <a:lnTo>
                    <a:pt x="1907443" y="5278582"/>
                  </a:lnTo>
                  <a:lnTo>
                    <a:pt x="1863431" y="5264689"/>
                  </a:lnTo>
                  <a:lnTo>
                    <a:pt x="1819746" y="5250067"/>
                  </a:lnTo>
                  <a:lnTo>
                    <a:pt x="1776398" y="5234725"/>
                  </a:lnTo>
                  <a:lnTo>
                    <a:pt x="1733392" y="5218669"/>
                  </a:lnTo>
                  <a:lnTo>
                    <a:pt x="1690736" y="5201907"/>
                  </a:lnTo>
                  <a:lnTo>
                    <a:pt x="1648438" y="5184445"/>
                  </a:lnTo>
                  <a:lnTo>
                    <a:pt x="1606503" y="5166291"/>
                  </a:lnTo>
                  <a:lnTo>
                    <a:pt x="1564940" y="5147452"/>
                  </a:lnTo>
                  <a:lnTo>
                    <a:pt x="1523755" y="5127934"/>
                  </a:lnTo>
                  <a:lnTo>
                    <a:pt x="1482956" y="5107746"/>
                  </a:lnTo>
                  <a:lnTo>
                    <a:pt x="1442549" y="5086894"/>
                  </a:lnTo>
                  <a:lnTo>
                    <a:pt x="1402543" y="5065386"/>
                  </a:lnTo>
                  <a:lnTo>
                    <a:pt x="1362943" y="5043228"/>
                  </a:lnTo>
                  <a:lnTo>
                    <a:pt x="1323758" y="5020428"/>
                  </a:lnTo>
                  <a:lnTo>
                    <a:pt x="1284994" y="4996992"/>
                  </a:lnTo>
                  <a:lnTo>
                    <a:pt x="1246658" y="4972929"/>
                  </a:lnTo>
                  <a:lnTo>
                    <a:pt x="1208758" y="4948244"/>
                  </a:lnTo>
                  <a:lnTo>
                    <a:pt x="1171300" y="4922946"/>
                  </a:lnTo>
                  <a:lnTo>
                    <a:pt x="1134293" y="4897041"/>
                  </a:lnTo>
                  <a:lnTo>
                    <a:pt x="1097742" y="4870537"/>
                  </a:lnTo>
                  <a:lnTo>
                    <a:pt x="1061656" y="4843440"/>
                  </a:lnTo>
                  <a:lnTo>
                    <a:pt x="1026040" y="4815758"/>
                  </a:lnTo>
                  <a:lnTo>
                    <a:pt x="990903" y="4787497"/>
                  </a:lnTo>
                  <a:lnTo>
                    <a:pt x="956252" y="4758666"/>
                  </a:lnTo>
                  <a:lnTo>
                    <a:pt x="922093" y="4729271"/>
                  </a:lnTo>
                  <a:lnTo>
                    <a:pt x="888434" y="4699319"/>
                  </a:lnTo>
                  <a:lnTo>
                    <a:pt x="855282" y="4668817"/>
                  </a:lnTo>
                  <a:lnTo>
                    <a:pt x="822644" y="4637774"/>
                  </a:lnTo>
                  <a:lnTo>
                    <a:pt x="790527" y="4606194"/>
                  </a:lnTo>
                  <a:lnTo>
                    <a:pt x="758938" y="4574087"/>
                  </a:lnTo>
                  <a:lnTo>
                    <a:pt x="727885" y="4541458"/>
                  </a:lnTo>
                  <a:lnTo>
                    <a:pt x="697375" y="4508316"/>
                  </a:lnTo>
                  <a:lnTo>
                    <a:pt x="667414" y="4474667"/>
                  </a:lnTo>
                  <a:lnTo>
                    <a:pt x="638010" y="4440518"/>
                  </a:lnTo>
                  <a:lnTo>
                    <a:pt x="609170" y="4405876"/>
                  </a:lnTo>
                  <a:lnTo>
                    <a:pt x="580902" y="4370749"/>
                  </a:lnTo>
                  <a:lnTo>
                    <a:pt x="553211" y="4335144"/>
                  </a:lnTo>
                  <a:lnTo>
                    <a:pt x="526107" y="4299068"/>
                  </a:lnTo>
                  <a:lnTo>
                    <a:pt x="499594" y="4262528"/>
                  </a:lnTo>
                  <a:lnTo>
                    <a:pt x="473681" y="4225531"/>
                  </a:lnTo>
                  <a:lnTo>
                    <a:pt x="448376" y="4188084"/>
                  </a:lnTo>
                  <a:lnTo>
                    <a:pt x="423684" y="4150195"/>
                  </a:lnTo>
                  <a:lnTo>
                    <a:pt x="399613" y="4111870"/>
                  </a:lnTo>
                  <a:lnTo>
                    <a:pt x="376170" y="4073117"/>
                  </a:lnTo>
                  <a:lnTo>
                    <a:pt x="353363" y="4033942"/>
                  </a:lnTo>
                  <a:lnTo>
                    <a:pt x="331199" y="3994354"/>
                  </a:lnTo>
                  <a:lnTo>
                    <a:pt x="309684" y="3954358"/>
                  </a:lnTo>
                  <a:lnTo>
                    <a:pt x="288825" y="3913963"/>
                  </a:lnTo>
                  <a:lnTo>
                    <a:pt x="268631" y="3873175"/>
                  </a:lnTo>
                  <a:lnTo>
                    <a:pt x="249108" y="3832002"/>
                  </a:lnTo>
                  <a:lnTo>
                    <a:pt x="230263" y="3790450"/>
                  </a:lnTo>
                  <a:lnTo>
                    <a:pt x="212103" y="3748528"/>
                  </a:lnTo>
                  <a:lnTo>
                    <a:pt x="194636" y="3706240"/>
                  </a:lnTo>
                  <a:lnTo>
                    <a:pt x="177869" y="3663596"/>
                  </a:lnTo>
                  <a:lnTo>
                    <a:pt x="161808" y="3620603"/>
                  </a:lnTo>
                  <a:lnTo>
                    <a:pt x="146461" y="3577266"/>
                  </a:lnTo>
                  <a:lnTo>
                    <a:pt x="131835" y="3533594"/>
                  </a:lnTo>
                  <a:lnTo>
                    <a:pt x="117937" y="3489593"/>
                  </a:lnTo>
                  <a:lnTo>
                    <a:pt x="104775" y="3445271"/>
                  </a:lnTo>
                  <a:lnTo>
                    <a:pt x="92355" y="3400635"/>
                  </a:lnTo>
                  <a:lnTo>
                    <a:pt x="80684" y="3355692"/>
                  </a:lnTo>
                  <a:lnTo>
                    <a:pt x="69771" y="3310449"/>
                  </a:lnTo>
                  <a:lnTo>
                    <a:pt x="59621" y="3264913"/>
                  </a:lnTo>
                  <a:lnTo>
                    <a:pt x="50242" y="3219091"/>
                  </a:lnTo>
                  <a:lnTo>
                    <a:pt x="41641" y="3172991"/>
                  </a:lnTo>
                  <a:lnTo>
                    <a:pt x="33825" y="3126620"/>
                  </a:lnTo>
                  <a:lnTo>
                    <a:pt x="26802" y="3079984"/>
                  </a:lnTo>
                  <a:lnTo>
                    <a:pt x="20579" y="3033091"/>
                  </a:lnTo>
                  <a:lnTo>
                    <a:pt x="15162" y="2985948"/>
                  </a:lnTo>
                  <a:lnTo>
                    <a:pt x="10559" y="2938563"/>
                  </a:lnTo>
                  <a:lnTo>
                    <a:pt x="6776" y="2890941"/>
                  </a:lnTo>
                  <a:lnTo>
                    <a:pt x="3822" y="2843091"/>
                  </a:lnTo>
                  <a:lnTo>
                    <a:pt x="1703" y="2795020"/>
                  </a:lnTo>
                  <a:lnTo>
                    <a:pt x="427" y="2746734"/>
                  </a:lnTo>
                  <a:lnTo>
                    <a:pt x="0" y="2698241"/>
                  </a:lnTo>
                  <a:close/>
                </a:path>
              </a:pathLst>
            </a:custGeom>
            <a:ln w="12700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5347715" y="2446020"/>
              <a:ext cx="6871716" cy="6873240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17" name="object 17"/>
          <p:cNvSpPr/>
          <p:nvPr/>
        </p:nvSpPr>
        <p:spPr>
          <a:xfrm>
            <a:off x="10523208" y="562419"/>
            <a:ext cx="1937385" cy="1321435"/>
          </a:xfrm>
          <a:custGeom>
            <a:avLst/>
            <a:gdLst/>
            <a:ahLst/>
            <a:cxnLst/>
            <a:rect l="l" t="t" r="r" b="b"/>
            <a:pathLst>
              <a:path w="1937384" h="1321435">
                <a:moveTo>
                  <a:pt x="731443" y="38138"/>
                </a:moveTo>
                <a:lnTo>
                  <a:pt x="705548" y="38138"/>
                </a:lnTo>
                <a:lnTo>
                  <a:pt x="705548" y="108381"/>
                </a:lnTo>
                <a:lnTo>
                  <a:pt x="676084" y="108381"/>
                </a:lnTo>
                <a:lnTo>
                  <a:pt x="676084" y="38138"/>
                </a:lnTo>
                <a:lnTo>
                  <a:pt x="649287" y="38138"/>
                </a:lnTo>
                <a:lnTo>
                  <a:pt x="649287" y="202641"/>
                </a:lnTo>
                <a:lnTo>
                  <a:pt x="676084" y="202641"/>
                </a:lnTo>
                <a:lnTo>
                  <a:pt x="676084" y="132422"/>
                </a:lnTo>
                <a:lnTo>
                  <a:pt x="705548" y="132422"/>
                </a:lnTo>
                <a:lnTo>
                  <a:pt x="705548" y="202641"/>
                </a:lnTo>
                <a:lnTo>
                  <a:pt x="731443" y="202641"/>
                </a:lnTo>
                <a:lnTo>
                  <a:pt x="731443" y="132422"/>
                </a:lnTo>
                <a:lnTo>
                  <a:pt x="731443" y="108381"/>
                </a:lnTo>
                <a:lnTo>
                  <a:pt x="731443" y="38138"/>
                </a:lnTo>
                <a:close/>
              </a:path>
              <a:path w="1937384" h="1321435">
                <a:moveTo>
                  <a:pt x="838606" y="202641"/>
                </a:moveTo>
                <a:lnTo>
                  <a:pt x="833856" y="172402"/>
                </a:lnTo>
                <a:lnTo>
                  <a:pt x="830351" y="150190"/>
                </a:lnTo>
                <a:lnTo>
                  <a:pt x="817346" y="67513"/>
                </a:lnTo>
                <a:lnTo>
                  <a:pt x="812723" y="38138"/>
                </a:lnTo>
                <a:lnTo>
                  <a:pt x="804684" y="38138"/>
                </a:lnTo>
                <a:lnTo>
                  <a:pt x="804684" y="150190"/>
                </a:lnTo>
                <a:lnTo>
                  <a:pt x="779678" y="150190"/>
                </a:lnTo>
                <a:lnTo>
                  <a:pt x="792175" y="67513"/>
                </a:lnTo>
                <a:lnTo>
                  <a:pt x="804684" y="150190"/>
                </a:lnTo>
                <a:lnTo>
                  <a:pt x="804684" y="38138"/>
                </a:lnTo>
                <a:lnTo>
                  <a:pt x="774319" y="38138"/>
                </a:lnTo>
                <a:lnTo>
                  <a:pt x="748411" y="202641"/>
                </a:lnTo>
                <a:lnTo>
                  <a:pt x="771639" y="202641"/>
                </a:lnTo>
                <a:lnTo>
                  <a:pt x="776097" y="172402"/>
                </a:lnTo>
                <a:lnTo>
                  <a:pt x="808253" y="172402"/>
                </a:lnTo>
                <a:lnTo>
                  <a:pt x="812723" y="202641"/>
                </a:lnTo>
                <a:lnTo>
                  <a:pt x="838606" y="202641"/>
                </a:lnTo>
                <a:close/>
              </a:path>
              <a:path w="1937384" h="1321435">
                <a:moveTo>
                  <a:pt x="948474" y="179514"/>
                </a:moveTo>
                <a:lnTo>
                  <a:pt x="937755" y="179514"/>
                </a:lnTo>
                <a:lnTo>
                  <a:pt x="937755" y="38138"/>
                </a:lnTo>
                <a:lnTo>
                  <a:pt x="910958" y="38138"/>
                </a:lnTo>
                <a:lnTo>
                  <a:pt x="910958" y="179514"/>
                </a:lnTo>
                <a:lnTo>
                  <a:pt x="881481" y="179514"/>
                </a:lnTo>
                <a:lnTo>
                  <a:pt x="881481" y="38138"/>
                </a:lnTo>
                <a:lnTo>
                  <a:pt x="855586" y="38138"/>
                </a:lnTo>
                <a:lnTo>
                  <a:pt x="855586" y="202641"/>
                </a:lnTo>
                <a:lnTo>
                  <a:pt x="923455" y="202641"/>
                </a:lnTo>
                <a:lnTo>
                  <a:pt x="923455" y="224853"/>
                </a:lnTo>
                <a:lnTo>
                  <a:pt x="948474" y="224853"/>
                </a:lnTo>
                <a:lnTo>
                  <a:pt x="948474" y="179514"/>
                </a:lnTo>
                <a:close/>
              </a:path>
              <a:path w="1937384" h="1321435">
                <a:moveTo>
                  <a:pt x="1049388" y="38138"/>
                </a:moveTo>
                <a:lnTo>
                  <a:pt x="1020813" y="38138"/>
                </a:lnTo>
                <a:lnTo>
                  <a:pt x="999375" y="105765"/>
                </a:lnTo>
                <a:lnTo>
                  <a:pt x="989545" y="142138"/>
                </a:lnTo>
                <a:lnTo>
                  <a:pt x="989545" y="38138"/>
                </a:lnTo>
                <a:lnTo>
                  <a:pt x="966330" y="38138"/>
                </a:lnTo>
                <a:lnTo>
                  <a:pt x="966330" y="202641"/>
                </a:lnTo>
                <a:lnTo>
                  <a:pt x="993127" y="202641"/>
                </a:lnTo>
                <a:lnTo>
                  <a:pt x="1011008" y="142138"/>
                </a:lnTo>
                <a:lnTo>
                  <a:pt x="1015453" y="127088"/>
                </a:lnTo>
                <a:lnTo>
                  <a:pt x="1025271" y="87058"/>
                </a:lnTo>
                <a:lnTo>
                  <a:pt x="1025271" y="202641"/>
                </a:lnTo>
                <a:lnTo>
                  <a:pt x="1049388" y="202641"/>
                </a:lnTo>
                <a:lnTo>
                  <a:pt x="1049388" y="87058"/>
                </a:lnTo>
                <a:lnTo>
                  <a:pt x="1049388" y="38138"/>
                </a:lnTo>
                <a:close/>
              </a:path>
              <a:path w="1937384" h="1321435">
                <a:moveTo>
                  <a:pt x="1146733" y="77343"/>
                </a:moveTo>
                <a:lnTo>
                  <a:pt x="1144244" y="60045"/>
                </a:lnTo>
                <a:lnTo>
                  <a:pt x="1143901" y="59461"/>
                </a:lnTo>
                <a:lnTo>
                  <a:pt x="1136802" y="47167"/>
                </a:lnTo>
                <a:lnTo>
                  <a:pt x="1124508" y="39128"/>
                </a:lnTo>
                <a:lnTo>
                  <a:pt x="1120838" y="38544"/>
                </a:lnTo>
                <a:lnTo>
                  <a:pt x="1120838" y="63957"/>
                </a:lnTo>
                <a:lnTo>
                  <a:pt x="1120838" y="176847"/>
                </a:lnTo>
                <a:lnTo>
                  <a:pt x="1116368" y="181305"/>
                </a:lnTo>
                <a:lnTo>
                  <a:pt x="1099400" y="181305"/>
                </a:lnTo>
                <a:lnTo>
                  <a:pt x="1094041" y="176847"/>
                </a:lnTo>
                <a:lnTo>
                  <a:pt x="1094041" y="63957"/>
                </a:lnTo>
                <a:lnTo>
                  <a:pt x="1099400" y="59461"/>
                </a:lnTo>
                <a:lnTo>
                  <a:pt x="1116368" y="59461"/>
                </a:lnTo>
                <a:lnTo>
                  <a:pt x="1120838" y="63957"/>
                </a:lnTo>
                <a:lnTo>
                  <a:pt x="1120838" y="38544"/>
                </a:lnTo>
                <a:lnTo>
                  <a:pt x="1078407" y="47167"/>
                </a:lnTo>
                <a:lnTo>
                  <a:pt x="1068146" y="77343"/>
                </a:lnTo>
                <a:lnTo>
                  <a:pt x="1068146" y="163525"/>
                </a:lnTo>
                <a:lnTo>
                  <a:pt x="1070762" y="180784"/>
                </a:lnTo>
                <a:lnTo>
                  <a:pt x="1078407" y="193636"/>
                </a:lnTo>
                <a:lnTo>
                  <a:pt x="1090752" y="201650"/>
                </a:lnTo>
                <a:lnTo>
                  <a:pt x="1107440" y="204406"/>
                </a:lnTo>
                <a:lnTo>
                  <a:pt x="1124508" y="201650"/>
                </a:lnTo>
                <a:lnTo>
                  <a:pt x="1136802" y="193636"/>
                </a:lnTo>
                <a:lnTo>
                  <a:pt x="1143939" y="181305"/>
                </a:lnTo>
                <a:lnTo>
                  <a:pt x="1144244" y="180784"/>
                </a:lnTo>
                <a:lnTo>
                  <a:pt x="1146733" y="163525"/>
                </a:lnTo>
                <a:lnTo>
                  <a:pt x="1146733" y="77343"/>
                </a:lnTo>
                <a:close/>
              </a:path>
              <a:path w="1937384" h="1321435">
                <a:moveTo>
                  <a:pt x="1248562" y="38138"/>
                </a:moveTo>
                <a:lnTo>
                  <a:pt x="1221778" y="38138"/>
                </a:lnTo>
                <a:lnTo>
                  <a:pt x="1221778" y="108381"/>
                </a:lnTo>
                <a:lnTo>
                  <a:pt x="1192250" y="108381"/>
                </a:lnTo>
                <a:lnTo>
                  <a:pt x="1192250" y="38138"/>
                </a:lnTo>
                <a:lnTo>
                  <a:pt x="1166380" y="38138"/>
                </a:lnTo>
                <a:lnTo>
                  <a:pt x="1166380" y="202641"/>
                </a:lnTo>
                <a:lnTo>
                  <a:pt x="1192250" y="202641"/>
                </a:lnTo>
                <a:lnTo>
                  <a:pt x="1192250" y="132422"/>
                </a:lnTo>
                <a:lnTo>
                  <a:pt x="1221778" y="132422"/>
                </a:lnTo>
                <a:lnTo>
                  <a:pt x="1221778" y="202641"/>
                </a:lnTo>
                <a:lnTo>
                  <a:pt x="1248562" y="202641"/>
                </a:lnTo>
                <a:lnTo>
                  <a:pt x="1248562" y="132422"/>
                </a:lnTo>
                <a:lnTo>
                  <a:pt x="1248562" y="108381"/>
                </a:lnTo>
                <a:lnTo>
                  <a:pt x="1248562" y="38138"/>
                </a:lnTo>
                <a:close/>
              </a:path>
              <a:path w="1937384" h="1321435">
                <a:moveTo>
                  <a:pt x="1274394" y="235534"/>
                </a:moveTo>
                <a:lnTo>
                  <a:pt x="1192250" y="235534"/>
                </a:lnTo>
                <a:lnTo>
                  <a:pt x="1192250" y="399986"/>
                </a:lnTo>
                <a:lnTo>
                  <a:pt x="1218196" y="399986"/>
                </a:lnTo>
                <a:lnTo>
                  <a:pt x="1218196" y="258635"/>
                </a:lnTo>
                <a:lnTo>
                  <a:pt x="1247609" y="258635"/>
                </a:lnTo>
                <a:lnTo>
                  <a:pt x="1247609" y="399986"/>
                </a:lnTo>
                <a:lnTo>
                  <a:pt x="1274394" y="399986"/>
                </a:lnTo>
                <a:lnTo>
                  <a:pt x="1274394" y="258635"/>
                </a:lnTo>
                <a:lnTo>
                  <a:pt x="1274394" y="235534"/>
                </a:lnTo>
                <a:close/>
              </a:path>
              <a:path w="1937384" h="1321435">
                <a:moveTo>
                  <a:pt x="1356652" y="202641"/>
                </a:moveTo>
                <a:lnTo>
                  <a:pt x="1351724" y="172402"/>
                </a:lnTo>
                <a:lnTo>
                  <a:pt x="1348117" y="150190"/>
                </a:lnTo>
                <a:lnTo>
                  <a:pt x="1334655" y="67513"/>
                </a:lnTo>
                <a:lnTo>
                  <a:pt x="1329867" y="38138"/>
                </a:lnTo>
                <a:lnTo>
                  <a:pt x="1321777" y="38138"/>
                </a:lnTo>
                <a:lnTo>
                  <a:pt x="1321777" y="150190"/>
                </a:lnTo>
                <a:lnTo>
                  <a:pt x="1296771" y="150190"/>
                </a:lnTo>
                <a:lnTo>
                  <a:pt x="1309268" y="67513"/>
                </a:lnTo>
                <a:lnTo>
                  <a:pt x="1321777" y="150190"/>
                </a:lnTo>
                <a:lnTo>
                  <a:pt x="1321777" y="38138"/>
                </a:lnTo>
                <a:lnTo>
                  <a:pt x="1291412" y="38138"/>
                </a:lnTo>
                <a:lnTo>
                  <a:pt x="1265466" y="202641"/>
                </a:lnTo>
                <a:lnTo>
                  <a:pt x="1288681" y="202641"/>
                </a:lnTo>
                <a:lnTo>
                  <a:pt x="1294155" y="172402"/>
                </a:lnTo>
                <a:lnTo>
                  <a:pt x="1325346" y="172402"/>
                </a:lnTo>
                <a:lnTo>
                  <a:pt x="1329867" y="202641"/>
                </a:lnTo>
                <a:lnTo>
                  <a:pt x="1356652" y="202641"/>
                </a:lnTo>
                <a:close/>
              </a:path>
              <a:path w="1937384" h="1321435">
                <a:moveTo>
                  <a:pt x="1371765" y="276415"/>
                </a:moveTo>
                <a:lnTo>
                  <a:pt x="1350327" y="238163"/>
                </a:lnTo>
                <a:lnTo>
                  <a:pt x="1345933" y="237490"/>
                </a:lnTo>
                <a:lnTo>
                  <a:pt x="1345933" y="263080"/>
                </a:lnTo>
                <a:lnTo>
                  <a:pt x="1345933" y="311086"/>
                </a:lnTo>
                <a:lnTo>
                  <a:pt x="1341412" y="314642"/>
                </a:lnTo>
                <a:lnTo>
                  <a:pt x="1320939" y="314642"/>
                </a:lnTo>
                <a:lnTo>
                  <a:pt x="1320939" y="258635"/>
                </a:lnTo>
                <a:lnTo>
                  <a:pt x="1341412" y="258635"/>
                </a:lnTo>
                <a:lnTo>
                  <a:pt x="1345933" y="263080"/>
                </a:lnTo>
                <a:lnTo>
                  <a:pt x="1345933" y="237490"/>
                </a:lnTo>
                <a:lnTo>
                  <a:pt x="1333436" y="235534"/>
                </a:lnTo>
                <a:lnTo>
                  <a:pt x="1294980" y="235534"/>
                </a:lnTo>
                <a:lnTo>
                  <a:pt x="1294980" y="399986"/>
                </a:lnTo>
                <a:lnTo>
                  <a:pt x="1320939" y="399986"/>
                </a:lnTo>
                <a:lnTo>
                  <a:pt x="1320939" y="338645"/>
                </a:lnTo>
                <a:lnTo>
                  <a:pt x="1333436" y="338645"/>
                </a:lnTo>
                <a:lnTo>
                  <a:pt x="1350327" y="335889"/>
                </a:lnTo>
                <a:lnTo>
                  <a:pt x="1362290" y="327863"/>
                </a:lnTo>
                <a:lnTo>
                  <a:pt x="1369415" y="315023"/>
                </a:lnTo>
                <a:lnTo>
                  <a:pt x="1369466" y="314642"/>
                </a:lnTo>
                <a:lnTo>
                  <a:pt x="1371765" y="297751"/>
                </a:lnTo>
                <a:lnTo>
                  <a:pt x="1371765" y="276415"/>
                </a:lnTo>
                <a:close/>
              </a:path>
              <a:path w="1937384" h="1321435">
                <a:moveTo>
                  <a:pt x="1400340" y="473760"/>
                </a:moveTo>
                <a:lnTo>
                  <a:pt x="1398079" y="456869"/>
                </a:lnTo>
                <a:lnTo>
                  <a:pt x="1397990" y="456120"/>
                </a:lnTo>
                <a:lnTo>
                  <a:pt x="1390865" y="443318"/>
                </a:lnTo>
                <a:lnTo>
                  <a:pt x="1378902" y="435508"/>
                </a:lnTo>
                <a:lnTo>
                  <a:pt x="1374508" y="434835"/>
                </a:lnTo>
                <a:lnTo>
                  <a:pt x="1374508" y="460425"/>
                </a:lnTo>
                <a:lnTo>
                  <a:pt x="1374508" y="508431"/>
                </a:lnTo>
                <a:lnTo>
                  <a:pt x="1369987" y="511987"/>
                </a:lnTo>
                <a:lnTo>
                  <a:pt x="1349514" y="511987"/>
                </a:lnTo>
                <a:lnTo>
                  <a:pt x="1349514" y="456869"/>
                </a:lnTo>
                <a:lnTo>
                  <a:pt x="1369987" y="456869"/>
                </a:lnTo>
                <a:lnTo>
                  <a:pt x="1374508" y="460425"/>
                </a:lnTo>
                <a:lnTo>
                  <a:pt x="1374508" y="434835"/>
                </a:lnTo>
                <a:lnTo>
                  <a:pt x="1362011" y="432879"/>
                </a:lnTo>
                <a:lnTo>
                  <a:pt x="1323555" y="432879"/>
                </a:lnTo>
                <a:lnTo>
                  <a:pt x="1323555" y="597331"/>
                </a:lnTo>
                <a:lnTo>
                  <a:pt x="1349514" y="597331"/>
                </a:lnTo>
                <a:lnTo>
                  <a:pt x="1349514" y="535990"/>
                </a:lnTo>
                <a:lnTo>
                  <a:pt x="1362011" y="535990"/>
                </a:lnTo>
                <a:lnTo>
                  <a:pt x="1397990" y="512737"/>
                </a:lnTo>
                <a:lnTo>
                  <a:pt x="1400340" y="495096"/>
                </a:lnTo>
                <a:lnTo>
                  <a:pt x="1400340" y="473760"/>
                </a:lnTo>
                <a:close/>
              </a:path>
              <a:path w="1937384" h="1321435">
                <a:moveTo>
                  <a:pt x="1463789" y="38138"/>
                </a:moveTo>
                <a:lnTo>
                  <a:pt x="1389634" y="38138"/>
                </a:lnTo>
                <a:lnTo>
                  <a:pt x="1386052" y="162636"/>
                </a:lnTo>
                <a:lnTo>
                  <a:pt x="1385227" y="177736"/>
                </a:lnTo>
                <a:lnTo>
                  <a:pt x="1381645" y="179514"/>
                </a:lnTo>
                <a:lnTo>
                  <a:pt x="1369987" y="179514"/>
                </a:lnTo>
                <a:lnTo>
                  <a:pt x="1369987" y="202641"/>
                </a:lnTo>
                <a:lnTo>
                  <a:pt x="1373555" y="202641"/>
                </a:lnTo>
                <a:lnTo>
                  <a:pt x="1390256" y="200355"/>
                </a:lnTo>
                <a:lnTo>
                  <a:pt x="1401851" y="193078"/>
                </a:lnTo>
                <a:lnTo>
                  <a:pt x="1408899" y="180124"/>
                </a:lnTo>
                <a:lnTo>
                  <a:pt x="1412011" y="160845"/>
                </a:lnTo>
                <a:lnTo>
                  <a:pt x="1414627" y="61239"/>
                </a:lnTo>
                <a:lnTo>
                  <a:pt x="1437005" y="61239"/>
                </a:lnTo>
                <a:lnTo>
                  <a:pt x="1437005" y="202641"/>
                </a:lnTo>
                <a:lnTo>
                  <a:pt x="1463789" y="202641"/>
                </a:lnTo>
                <a:lnTo>
                  <a:pt x="1463789" y="61239"/>
                </a:lnTo>
                <a:lnTo>
                  <a:pt x="1463789" y="38138"/>
                </a:lnTo>
                <a:close/>
              </a:path>
              <a:path w="1937384" h="1321435">
                <a:moveTo>
                  <a:pt x="1466418" y="274637"/>
                </a:moveTo>
                <a:lnTo>
                  <a:pt x="1463929" y="257378"/>
                </a:lnTo>
                <a:lnTo>
                  <a:pt x="1463624" y="256857"/>
                </a:lnTo>
                <a:lnTo>
                  <a:pt x="1456499" y="244525"/>
                </a:lnTo>
                <a:lnTo>
                  <a:pt x="1444218" y="236512"/>
                </a:lnTo>
                <a:lnTo>
                  <a:pt x="1440573" y="235927"/>
                </a:lnTo>
                <a:lnTo>
                  <a:pt x="1440573" y="261302"/>
                </a:lnTo>
                <a:lnTo>
                  <a:pt x="1440573" y="374205"/>
                </a:lnTo>
                <a:lnTo>
                  <a:pt x="1435227" y="378650"/>
                </a:lnTo>
                <a:lnTo>
                  <a:pt x="1419148" y="378650"/>
                </a:lnTo>
                <a:lnTo>
                  <a:pt x="1413789" y="374205"/>
                </a:lnTo>
                <a:lnTo>
                  <a:pt x="1413789" y="261302"/>
                </a:lnTo>
                <a:lnTo>
                  <a:pt x="1419148" y="256857"/>
                </a:lnTo>
                <a:lnTo>
                  <a:pt x="1435227" y="256857"/>
                </a:lnTo>
                <a:lnTo>
                  <a:pt x="1440573" y="261302"/>
                </a:lnTo>
                <a:lnTo>
                  <a:pt x="1440573" y="235927"/>
                </a:lnTo>
                <a:lnTo>
                  <a:pt x="1397800" y="244525"/>
                </a:lnTo>
                <a:lnTo>
                  <a:pt x="1387843" y="274637"/>
                </a:lnTo>
                <a:lnTo>
                  <a:pt x="1387843" y="360870"/>
                </a:lnTo>
                <a:lnTo>
                  <a:pt x="1390345" y="378129"/>
                </a:lnTo>
                <a:lnTo>
                  <a:pt x="1397800" y="390982"/>
                </a:lnTo>
                <a:lnTo>
                  <a:pt x="1410093" y="398995"/>
                </a:lnTo>
                <a:lnTo>
                  <a:pt x="1427124" y="401751"/>
                </a:lnTo>
                <a:lnTo>
                  <a:pt x="1444218" y="398995"/>
                </a:lnTo>
                <a:lnTo>
                  <a:pt x="1456499" y="390982"/>
                </a:lnTo>
                <a:lnTo>
                  <a:pt x="1463624" y="378650"/>
                </a:lnTo>
                <a:lnTo>
                  <a:pt x="1463929" y="378129"/>
                </a:lnTo>
                <a:lnTo>
                  <a:pt x="1466418" y="360870"/>
                </a:lnTo>
                <a:lnTo>
                  <a:pt x="1466418" y="274637"/>
                </a:lnTo>
                <a:close/>
              </a:path>
              <a:path w="1937384" h="1321435">
                <a:moveTo>
                  <a:pt x="1494980" y="472871"/>
                </a:moveTo>
                <a:lnTo>
                  <a:pt x="1492364" y="455091"/>
                </a:lnTo>
                <a:lnTo>
                  <a:pt x="1484718" y="441985"/>
                </a:lnTo>
                <a:lnTo>
                  <a:pt x="1472387" y="433870"/>
                </a:lnTo>
                <a:lnTo>
                  <a:pt x="1469148" y="433336"/>
                </a:lnTo>
                <a:lnTo>
                  <a:pt x="1469148" y="459536"/>
                </a:lnTo>
                <a:lnTo>
                  <a:pt x="1469148" y="571550"/>
                </a:lnTo>
                <a:lnTo>
                  <a:pt x="1463789" y="575995"/>
                </a:lnTo>
                <a:lnTo>
                  <a:pt x="1447723" y="575995"/>
                </a:lnTo>
                <a:lnTo>
                  <a:pt x="1442364" y="571550"/>
                </a:lnTo>
                <a:lnTo>
                  <a:pt x="1442364" y="459536"/>
                </a:lnTo>
                <a:lnTo>
                  <a:pt x="1447723" y="455091"/>
                </a:lnTo>
                <a:lnTo>
                  <a:pt x="1463789" y="455091"/>
                </a:lnTo>
                <a:lnTo>
                  <a:pt x="1469148" y="459536"/>
                </a:lnTo>
                <a:lnTo>
                  <a:pt x="1469148" y="433336"/>
                </a:lnTo>
                <a:lnTo>
                  <a:pt x="1426375" y="441985"/>
                </a:lnTo>
                <a:lnTo>
                  <a:pt x="1416418" y="472871"/>
                </a:lnTo>
                <a:lnTo>
                  <a:pt x="1416418" y="558215"/>
                </a:lnTo>
                <a:lnTo>
                  <a:pt x="1418920" y="575475"/>
                </a:lnTo>
                <a:lnTo>
                  <a:pt x="1426375" y="588327"/>
                </a:lnTo>
                <a:lnTo>
                  <a:pt x="1438656" y="596341"/>
                </a:lnTo>
                <a:lnTo>
                  <a:pt x="1455699" y="599097"/>
                </a:lnTo>
                <a:lnTo>
                  <a:pt x="1472387" y="596341"/>
                </a:lnTo>
                <a:lnTo>
                  <a:pt x="1484718" y="588327"/>
                </a:lnTo>
                <a:lnTo>
                  <a:pt x="1492059" y="575995"/>
                </a:lnTo>
                <a:lnTo>
                  <a:pt x="1492364" y="575475"/>
                </a:lnTo>
                <a:lnTo>
                  <a:pt x="1494980" y="558215"/>
                </a:lnTo>
                <a:lnTo>
                  <a:pt x="1494980" y="472871"/>
                </a:lnTo>
                <a:close/>
              </a:path>
              <a:path w="1937384" h="1321435">
                <a:moveTo>
                  <a:pt x="1556651" y="235534"/>
                </a:moveTo>
                <a:lnTo>
                  <a:pt x="1486052" y="235534"/>
                </a:lnTo>
                <a:lnTo>
                  <a:pt x="1486052" y="399986"/>
                </a:lnTo>
                <a:lnTo>
                  <a:pt x="1556651" y="399986"/>
                </a:lnTo>
                <a:lnTo>
                  <a:pt x="1556651" y="376872"/>
                </a:lnTo>
                <a:lnTo>
                  <a:pt x="1512011" y="376872"/>
                </a:lnTo>
                <a:lnTo>
                  <a:pt x="1512011" y="328866"/>
                </a:lnTo>
                <a:lnTo>
                  <a:pt x="1547723" y="328866"/>
                </a:lnTo>
                <a:lnTo>
                  <a:pt x="1547723" y="304863"/>
                </a:lnTo>
                <a:lnTo>
                  <a:pt x="1512011" y="304863"/>
                </a:lnTo>
                <a:lnTo>
                  <a:pt x="1512011" y="258635"/>
                </a:lnTo>
                <a:lnTo>
                  <a:pt x="1556651" y="258635"/>
                </a:lnTo>
                <a:lnTo>
                  <a:pt x="1556651" y="235534"/>
                </a:lnTo>
                <a:close/>
              </a:path>
              <a:path w="1937384" h="1321435">
                <a:moveTo>
                  <a:pt x="1562011" y="140360"/>
                </a:moveTo>
                <a:lnTo>
                  <a:pt x="1559572" y="123532"/>
                </a:lnTo>
                <a:lnTo>
                  <a:pt x="1559521" y="123126"/>
                </a:lnTo>
                <a:lnTo>
                  <a:pt x="1552092" y="110286"/>
                </a:lnTo>
                <a:lnTo>
                  <a:pt x="1539811" y="102260"/>
                </a:lnTo>
                <a:lnTo>
                  <a:pt x="1535226" y="101523"/>
                </a:lnTo>
                <a:lnTo>
                  <a:pt x="1535226" y="127088"/>
                </a:lnTo>
                <a:lnTo>
                  <a:pt x="1535226" y="175069"/>
                </a:lnTo>
                <a:lnTo>
                  <a:pt x="1530819" y="179514"/>
                </a:lnTo>
                <a:lnTo>
                  <a:pt x="1510220" y="179514"/>
                </a:lnTo>
                <a:lnTo>
                  <a:pt x="1510220" y="123532"/>
                </a:lnTo>
                <a:lnTo>
                  <a:pt x="1530819" y="123532"/>
                </a:lnTo>
                <a:lnTo>
                  <a:pt x="1535226" y="127088"/>
                </a:lnTo>
                <a:lnTo>
                  <a:pt x="1535226" y="101523"/>
                </a:lnTo>
                <a:lnTo>
                  <a:pt x="1522717" y="99491"/>
                </a:lnTo>
                <a:lnTo>
                  <a:pt x="1510220" y="99491"/>
                </a:lnTo>
                <a:lnTo>
                  <a:pt x="1510220" y="38138"/>
                </a:lnTo>
                <a:lnTo>
                  <a:pt x="1484274" y="38138"/>
                </a:lnTo>
                <a:lnTo>
                  <a:pt x="1484274" y="202641"/>
                </a:lnTo>
                <a:lnTo>
                  <a:pt x="1522717" y="202641"/>
                </a:lnTo>
                <a:lnTo>
                  <a:pt x="1539811" y="199999"/>
                </a:lnTo>
                <a:lnTo>
                  <a:pt x="1552092" y="192189"/>
                </a:lnTo>
                <a:lnTo>
                  <a:pt x="1559445" y="179514"/>
                </a:lnTo>
                <a:lnTo>
                  <a:pt x="1559521" y="179374"/>
                </a:lnTo>
                <a:lnTo>
                  <a:pt x="1562011" y="161734"/>
                </a:lnTo>
                <a:lnTo>
                  <a:pt x="1562011" y="140360"/>
                </a:lnTo>
                <a:close/>
              </a:path>
              <a:path w="1937384" h="1321435">
                <a:moveTo>
                  <a:pt x="1590573" y="472871"/>
                </a:moveTo>
                <a:lnTo>
                  <a:pt x="1588096" y="455091"/>
                </a:lnTo>
                <a:lnTo>
                  <a:pt x="1580781" y="441985"/>
                </a:lnTo>
                <a:lnTo>
                  <a:pt x="1568780" y="433870"/>
                </a:lnTo>
                <a:lnTo>
                  <a:pt x="1552244" y="431101"/>
                </a:lnTo>
                <a:lnTo>
                  <a:pt x="1535163" y="433870"/>
                </a:lnTo>
                <a:lnTo>
                  <a:pt x="1522869" y="441985"/>
                </a:lnTo>
                <a:lnTo>
                  <a:pt x="1515452" y="455091"/>
                </a:lnTo>
                <a:lnTo>
                  <a:pt x="1512963" y="472871"/>
                </a:lnTo>
                <a:lnTo>
                  <a:pt x="1512963" y="558215"/>
                </a:lnTo>
                <a:lnTo>
                  <a:pt x="1515452" y="575475"/>
                </a:lnTo>
                <a:lnTo>
                  <a:pt x="1522869" y="588327"/>
                </a:lnTo>
                <a:lnTo>
                  <a:pt x="1535163" y="596341"/>
                </a:lnTo>
                <a:lnTo>
                  <a:pt x="1552244" y="599097"/>
                </a:lnTo>
                <a:lnTo>
                  <a:pt x="1568780" y="596341"/>
                </a:lnTo>
                <a:lnTo>
                  <a:pt x="1580781" y="588327"/>
                </a:lnTo>
                <a:lnTo>
                  <a:pt x="1587804" y="575995"/>
                </a:lnTo>
                <a:lnTo>
                  <a:pt x="1588109" y="575475"/>
                </a:lnTo>
                <a:lnTo>
                  <a:pt x="1590573" y="558215"/>
                </a:lnTo>
                <a:lnTo>
                  <a:pt x="1590573" y="535990"/>
                </a:lnTo>
                <a:lnTo>
                  <a:pt x="1565579" y="535990"/>
                </a:lnTo>
                <a:lnTo>
                  <a:pt x="1565579" y="571550"/>
                </a:lnTo>
                <a:lnTo>
                  <a:pt x="1561172" y="575995"/>
                </a:lnTo>
                <a:lnTo>
                  <a:pt x="1544154" y="575995"/>
                </a:lnTo>
                <a:lnTo>
                  <a:pt x="1538795" y="571550"/>
                </a:lnTo>
                <a:lnTo>
                  <a:pt x="1538795" y="459536"/>
                </a:lnTo>
                <a:lnTo>
                  <a:pt x="1544154" y="455091"/>
                </a:lnTo>
                <a:lnTo>
                  <a:pt x="1561172" y="455091"/>
                </a:lnTo>
                <a:lnTo>
                  <a:pt x="1565579" y="459536"/>
                </a:lnTo>
                <a:lnTo>
                  <a:pt x="1565579" y="488873"/>
                </a:lnTo>
                <a:lnTo>
                  <a:pt x="1590573" y="488873"/>
                </a:lnTo>
                <a:lnTo>
                  <a:pt x="1590573" y="472871"/>
                </a:lnTo>
                <a:close/>
              </a:path>
              <a:path w="1937384" h="1321435">
                <a:moveTo>
                  <a:pt x="1661172" y="235534"/>
                </a:moveTo>
                <a:lnTo>
                  <a:pt x="1635213" y="235534"/>
                </a:lnTo>
                <a:lnTo>
                  <a:pt x="1601292" y="307530"/>
                </a:lnTo>
                <a:lnTo>
                  <a:pt x="1601292" y="235534"/>
                </a:lnTo>
                <a:lnTo>
                  <a:pt x="1575460" y="235534"/>
                </a:lnTo>
                <a:lnTo>
                  <a:pt x="1575460" y="399986"/>
                </a:lnTo>
                <a:lnTo>
                  <a:pt x="1601292" y="399986"/>
                </a:lnTo>
                <a:lnTo>
                  <a:pt x="1601292" y="349313"/>
                </a:lnTo>
                <a:lnTo>
                  <a:pt x="1609382" y="334200"/>
                </a:lnTo>
                <a:lnTo>
                  <a:pt x="1635213" y="399986"/>
                </a:lnTo>
                <a:lnTo>
                  <a:pt x="1661172" y="399986"/>
                </a:lnTo>
                <a:lnTo>
                  <a:pt x="1635264" y="334200"/>
                </a:lnTo>
                <a:lnTo>
                  <a:pt x="1625460" y="309308"/>
                </a:lnTo>
                <a:lnTo>
                  <a:pt x="1626323" y="307530"/>
                </a:lnTo>
                <a:lnTo>
                  <a:pt x="1661172" y="235534"/>
                </a:lnTo>
                <a:close/>
              </a:path>
              <a:path w="1937384" h="1321435">
                <a:moveTo>
                  <a:pt x="1662010" y="38138"/>
                </a:moveTo>
                <a:lnTo>
                  <a:pt x="1635213" y="38138"/>
                </a:lnTo>
                <a:lnTo>
                  <a:pt x="1635213" y="108381"/>
                </a:lnTo>
                <a:lnTo>
                  <a:pt x="1605813" y="108381"/>
                </a:lnTo>
                <a:lnTo>
                  <a:pt x="1605813" y="38138"/>
                </a:lnTo>
                <a:lnTo>
                  <a:pt x="1579867" y="38138"/>
                </a:lnTo>
                <a:lnTo>
                  <a:pt x="1579867" y="202641"/>
                </a:lnTo>
                <a:lnTo>
                  <a:pt x="1605813" y="202641"/>
                </a:lnTo>
                <a:lnTo>
                  <a:pt x="1605813" y="132422"/>
                </a:lnTo>
                <a:lnTo>
                  <a:pt x="1635213" y="132422"/>
                </a:lnTo>
                <a:lnTo>
                  <a:pt x="1635213" y="202641"/>
                </a:lnTo>
                <a:lnTo>
                  <a:pt x="1662010" y="202641"/>
                </a:lnTo>
                <a:lnTo>
                  <a:pt x="1662010" y="132422"/>
                </a:lnTo>
                <a:lnTo>
                  <a:pt x="1662010" y="108381"/>
                </a:lnTo>
                <a:lnTo>
                  <a:pt x="1662010" y="38138"/>
                </a:lnTo>
                <a:close/>
              </a:path>
              <a:path w="1937384" h="1321435">
                <a:moveTo>
                  <a:pt x="1685213" y="472871"/>
                </a:moveTo>
                <a:lnTo>
                  <a:pt x="1682864" y="455091"/>
                </a:lnTo>
                <a:lnTo>
                  <a:pt x="1675739" y="441985"/>
                </a:lnTo>
                <a:lnTo>
                  <a:pt x="1663776" y="433870"/>
                </a:lnTo>
                <a:lnTo>
                  <a:pt x="1646885" y="431101"/>
                </a:lnTo>
                <a:lnTo>
                  <a:pt x="1629930" y="433870"/>
                </a:lnTo>
                <a:lnTo>
                  <a:pt x="1617929" y="441985"/>
                </a:lnTo>
                <a:lnTo>
                  <a:pt x="1610791" y="455091"/>
                </a:lnTo>
                <a:lnTo>
                  <a:pt x="1608429" y="472871"/>
                </a:lnTo>
                <a:lnTo>
                  <a:pt x="1608429" y="558215"/>
                </a:lnTo>
                <a:lnTo>
                  <a:pt x="1610791" y="575475"/>
                </a:lnTo>
                <a:lnTo>
                  <a:pt x="1617929" y="588327"/>
                </a:lnTo>
                <a:lnTo>
                  <a:pt x="1629930" y="596341"/>
                </a:lnTo>
                <a:lnTo>
                  <a:pt x="1646885" y="599097"/>
                </a:lnTo>
                <a:lnTo>
                  <a:pt x="1663776" y="596341"/>
                </a:lnTo>
                <a:lnTo>
                  <a:pt x="1675739" y="588327"/>
                </a:lnTo>
                <a:lnTo>
                  <a:pt x="1682572" y="575995"/>
                </a:lnTo>
                <a:lnTo>
                  <a:pt x="1682864" y="575475"/>
                </a:lnTo>
                <a:lnTo>
                  <a:pt x="1685213" y="558215"/>
                </a:lnTo>
                <a:lnTo>
                  <a:pt x="1685213" y="535990"/>
                </a:lnTo>
                <a:lnTo>
                  <a:pt x="1661172" y="535990"/>
                </a:lnTo>
                <a:lnTo>
                  <a:pt x="1661172" y="571550"/>
                </a:lnTo>
                <a:lnTo>
                  <a:pt x="1655813" y="575995"/>
                </a:lnTo>
                <a:lnTo>
                  <a:pt x="1639747" y="575995"/>
                </a:lnTo>
                <a:lnTo>
                  <a:pt x="1634388" y="571550"/>
                </a:lnTo>
                <a:lnTo>
                  <a:pt x="1634388" y="459536"/>
                </a:lnTo>
                <a:lnTo>
                  <a:pt x="1639747" y="455091"/>
                </a:lnTo>
                <a:lnTo>
                  <a:pt x="1655813" y="455091"/>
                </a:lnTo>
                <a:lnTo>
                  <a:pt x="1661172" y="459536"/>
                </a:lnTo>
                <a:lnTo>
                  <a:pt x="1661172" y="488873"/>
                </a:lnTo>
                <a:lnTo>
                  <a:pt x="1685213" y="488873"/>
                </a:lnTo>
                <a:lnTo>
                  <a:pt x="1685213" y="472871"/>
                </a:lnTo>
                <a:close/>
              </a:path>
              <a:path w="1937384" h="1321435">
                <a:moveTo>
                  <a:pt x="1754974" y="235534"/>
                </a:moveTo>
                <a:lnTo>
                  <a:pt x="1674507" y="235534"/>
                </a:lnTo>
                <a:lnTo>
                  <a:pt x="1674507" y="258635"/>
                </a:lnTo>
                <a:lnTo>
                  <a:pt x="1702244" y="258635"/>
                </a:lnTo>
                <a:lnTo>
                  <a:pt x="1702244" y="399986"/>
                </a:lnTo>
                <a:lnTo>
                  <a:pt x="1728190" y="399986"/>
                </a:lnTo>
                <a:lnTo>
                  <a:pt x="1728190" y="258635"/>
                </a:lnTo>
                <a:lnTo>
                  <a:pt x="1754974" y="258635"/>
                </a:lnTo>
                <a:lnTo>
                  <a:pt x="1754974" y="235534"/>
                </a:lnTo>
                <a:close/>
              </a:path>
              <a:path w="1937384" h="1321435">
                <a:moveTo>
                  <a:pt x="1759381" y="140360"/>
                </a:moveTo>
                <a:lnTo>
                  <a:pt x="1737893" y="102260"/>
                </a:lnTo>
                <a:lnTo>
                  <a:pt x="1733550" y="101561"/>
                </a:lnTo>
                <a:lnTo>
                  <a:pt x="1733550" y="127088"/>
                </a:lnTo>
                <a:lnTo>
                  <a:pt x="1733550" y="175069"/>
                </a:lnTo>
                <a:lnTo>
                  <a:pt x="1729028" y="179514"/>
                </a:lnTo>
                <a:lnTo>
                  <a:pt x="1708429" y="179514"/>
                </a:lnTo>
                <a:lnTo>
                  <a:pt x="1708429" y="123532"/>
                </a:lnTo>
                <a:lnTo>
                  <a:pt x="1729028" y="123532"/>
                </a:lnTo>
                <a:lnTo>
                  <a:pt x="1733550" y="127088"/>
                </a:lnTo>
                <a:lnTo>
                  <a:pt x="1733550" y="101561"/>
                </a:lnTo>
                <a:lnTo>
                  <a:pt x="1720938" y="99491"/>
                </a:lnTo>
                <a:lnTo>
                  <a:pt x="1708429" y="99491"/>
                </a:lnTo>
                <a:lnTo>
                  <a:pt x="1708429" y="38138"/>
                </a:lnTo>
                <a:lnTo>
                  <a:pt x="1682597" y="38138"/>
                </a:lnTo>
                <a:lnTo>
                  <a:pt x="1682597" y="202641"/>
                </a:lnTo>
                <a:lnTo>
                  <a:pt x="1720938" y="202641"/>
                </a:lnTo>
                <a:lnTo>
                  <a:pt x="1737893" y="199999"/>
                </a:lnTo>
                <a:lnTo>
                  <a:pt x="1749894" y="192189"/>
                </a:lnTo>
                <a:lnTo>
                  <a:pt x="1756956" y="179514"/>
                </a:lnTo>
                <a:lnTo>
                  <a:pt x="1757019" y="179374"/>
                </a:lnTo>
                <a:lnTo>
                  <a:pt x="1759381" y="161734"/>
                </a:lnTo>
                <a:lnTo>
                  <a:pt x="1759381" y="140360"/>
                </a:lnTo>
                <a:close/>
              </a:path>
              <a:path w="1937384" h="1321435">
                <a:moveTo>
                  <a:pt x="1786166" y="432879"/>
                </a:moveTo>
                <a:lnTo>
                  <a:pt x="1757603" y="432879"/>
                </a:lnTo>
                <a:lnTo>
                  <a:pt x="1737118" y="501319"/>
                </a:lnTo>
                <a:lnTo>
                  <a:pt x="1727238" y="536879"/>
                </a:lnTo>
                <a:lnTo>
                  <a:pt x="1727238" y="432879"/>
                </a:lnTo>
                <a:lnTo>
                  <a:pt x="1704022" y="432879"/>
                </a:lnTo>
                <a:lnTo>
                  <a:pt x="1704022" y="597331"/>
                </a:lnTo>
                <a:lnTo>
                  <a:pt x="1730819" y="597331"/>
                </a:lnTo>
                <a:lnTo>
                  <a:pt x="1747951" y="536879"/>
                </a:lnTo>
                <a:lnTo>
                  <a:pt x="1752244" y="521766"/>
                </a:lnTo>
                <a:lnTo>
                  <a:pt x="1762950" y="481774"/>
                </a:lnTo>
                <a:lnTo>
                  <a:pt x="1762950" y="597331"/>
                </a:lnTo>
                <a:lnTo>
                  <a:pt x="1786166" y="597331"/>
                </a:lnTo>
                <a:lnTo>
                  <a:pt x="1786166" y="481774"/>
                </a:lnTo>
                <a:lnTo>
                  <a:pt x="1786166" y="432879"/>
                </a:lnTo>
                <a:close/>
              </a:path>
              <a:path w="1937384" h="1321435">
                <a:moveTo>
                  <a:pt x="1800453" y="38138"/>
                </a:moveTo>
                <a:lnTo>
                  <a:pt x="1774621" y="38138"/>
                </a:lnTo>
                <a:lnTo>
                  <a:pt x="1774621" y="202641"/>
                </a:lnTo>
                <a:lnTo>
                  <a:pt x="1800453" y="202641"/>
                </a:lnTo>
                <a:lnTo>
                  <a:pt x="1800453" y="38138"/>
                </a:lnTo>
                <a:close/>
              </a:path>
              <a:path w="1937384" h="1321435">
                <a:moveTo>
                  <a:pt x="1848662" y="337743"/>
                </a:moveTo>
                <a:lnTo>
                  <a:pt x="1846338" y="320852"/>
                </a:lnTo>
                <a:lnTo>
                  <a:pt x="1846313" y="320624"/>
                </a:lnTo>
                <a:lnTo>
                  <a:pt x="1839188" y="308089"/>
                </a:lnTo>
                <a:lnTo>
                  <a:pt x="1827225" y="300380"/>
                </a:lnTo>
                <a:lnTo>
                  <a:pt x="1822831" y="299707"/>
                </a:lnTo>
                <a:lnTo>
                  <a:pt x="1822831" y="324421"/>
                </a:lnTo>
                <a:lnTo>
                  <a:pt x="1822831" y="372414"/>
                </a:lnTo>
                <a:lnTo>
                  <a:pt x="1818309" y="376872"/>
                </a:lnTo>
                <a:lnTo>
                  <a:pt x="1797837" y="376872"/>
                </a:lnTo>
                <a:lnTo>
                  <a:pt x="1797837" y="320852"/>
                </a:lnTo>
                <a:lnTo>
                  <a:pt x="1818309" y="320852"/>
                </a:lnTo>
                <a:lnTo>
                  <a:pt x="1822831" y="324421"/>
                </a:lnTo>
                <a:lnTo>
                  <a:pt x="1822831" y="299707"/>
                </a:lnTo>
                <a:lnTo>
                  <a:pt x="1810334" y="297751"/>
                </a:lnTo>
                <a:lnTo>
                  <a:pt x="1797837" y="297751"/>
                </a:lnTo>
                <a:lnTo>
                  <a:pt x="1797837" y="235534"/>
                </a:lnTo>
                <a:lnTo>
                  <a:pt x="1771878" y="235534"/>
                </a:lnTo>
                <a:lnTo>
                  <a:pt x="1771878" y="399986"/>
                </a:lnTo>
                <a:lnTo>
                  <a:pt x="1810334" y="399986"/>
                </a:lnTo>
                <a:lnTo>
                  <a:pt x="1827225" y="397344"/>
                </a:lnTo>
                <a:lnTo>
                  <a:pt x="1839188" y="389534"/>
                </a:lnTo>
                <a:lnTo>
                  <a:pt x="1846237" y="376872"/>
                </a:lnTo>
                <a:lnTo>
                  <a:pt x="1846313" y="376732"/>
                </a:lnTo>
                <a:lnTo>
                  <a:pt x="1848662" y="359092"/>
                </a:lnTo>
                <a:lnTo>
                  <a:pt x="1848662" y="337743"/>
                </a:lnTo>
                <a:close/>
              </a:path>
              <a:path w="1937384" h="1321435">
                <a:moveTo>
                  <a:pt x="1889734" y="432879"/>
                </a:moveTo>
                <a:lnTo>
                  <a:pt x="1861172" y="432879"/>
                </a:lnTo>
                <a:lnTo>
                  <a:pt x="1839734" y="501319"/>
                </a:lnTo>
                <a:lnTo>
                  <a:pt x="1829981" y="536879"/>
                </a:lnTo>
                <a:lnTo>
                  <a:pt x="1829981" y="432879"/>
                </a:lnTo>
                <a:lnTo>
                  <a:pt x="1806765" y="432879"/>
                </a:lnTo>
                <a:lnTo>
                  <a:pt x="1806765" y="597331"/>
                </a:lnTo>
                <a:lnTo>
                  <a:pt x="1833549" y="597331"/>
                </a:lnTo>
                <a:lnTo>
                  <a:pt x="1851355" y="536879"/>
                </a:lnTo>
                <a:lnTo>
                  <a:pt x="1855812" y="521766"/>
                </a:lnTo>
                <a:lnTo>
                  <a:pt x="1865693" y="481774"/>
                </a:lnTo>
                <a:lnTo>
                  <a:pt x="1865693" y="597331"/>
                </a:lnTo>
                <a:lnTo>
                  <a:pt x="1889734" y="597331"/>
                </a:lnTo>
                <a:lnTo>
                  <a:pt x="1889734" y="481774"/>
                </a:lnTo>
                <a:lnTo>
                  <a:pt x="1889734" y="432879"/>
                </a:lnTo>
                <a:close/>
              </a:path>
              <a:path w="1937384" h="1321435">
                <a:moveTo>
                  <a:pt x="1889734" y="235534"/>
                </a:moveTo>
                <a:lnTo>
                  <a:pt x="1863902" y="235534"/>
                </a:lnTo>
                <a:lnTo>
                  <a:pt x="1863902" y="399986"/>
                </a:lnTo>
                <a:lnTo>
                  <a:pt x="1889734" y="399986"/>
                </a:lnTo>
                <a:lnTo>
                  <a:pt x="1889734" y="235534"/>
                </a:lnTo>
                <a:close/>
              </a:path>
              <a:path w="1937384" h="1321435">
                <a:moveTo>
                  <a:pt x="1892477" y="38138"/>
                </a:moveTo>
                <a:lnTo>
                  <a:pt x="1821053" y="38138"/>
                </a:lnTo>
                <a:lnTo>
                  <a:pt x="1821053" y="202641"/>
                </a:lnTo>
                <a:lnTo>
                  <a:pt x="1892477" y="202641"/>
                </a:lnTo>
                <a:lnTo>
                  <a:pt x="1892477" y="179514"/>
                </a:lnTo>
                <a:lnTo>
                  <a:pt x="1847837" y="179514"/>
                </a:lnTo>
                <a:lnTo>
                  <a:pt x="1847837" y="130644"/>
                </a:lnTo>
                <a:lnTo>
                  <a:pt x="1883549" y="130644"/>
                </a:lnTo>
                <a:lnTo>
                  <a:pt x="1883549" y="107543"/>
                </a:lnTo>
                <a:lnTo>
                  <a:pt x="1847837" y="107543"/>
                </a:lnTo>
                <a:lnTo>
                  <a:pt x="1847837" y="61239"/>
                </a:lnTo>
                <a:lnTo>
                  <a:pt x="1892477" y="61239"/>
                </a:lnTo>
                <a:lnTo>
                  <a:pt x="1892477" y="38138"/>
                </a:lnTo>
                <a:close/>
              </a:path>
              <a:path w="1937384" h="1321435">
                <a:moveTo>
                  <a:pt x="1937004" y="0"/>
                </a:moveTo>
                <a:lnTo>
                  <a:pt x="1912950" y="0"/>
                </a:lnTo>
                <a:lnTo>
                  <a:pt x="1912950" y="16814"/>
                </a:lnTo>
                <a:lnTo>
                  <a:pt x="1912950" y="608888"/>
                </a:lnTo>
                <a:lnTo>
                  <a:pt x="32156" y="1290713"/>
                </a:lnTo>
                <a:lnTo>
                  <a:pt x="628751" y="16814"/>
                </a:lnTo>
                <a:lnTo>
                  <a:pt x="1912950" y="16814"/>
                </a:lnTo>
                <a:lnTo>
                  <a:pt x="1912950" y="0"/>
                </a:lnTo>
                <a:lnTo>
                  <a:pt x="609092" y="0"/>
                </a:lnTo>
                <a:lnTo>
                  <a:pt x="608203" y="1778"/>
                </a:lnTo>
                <a:lnTo>
                  <a:pt x="901" y="1297825"/>
                </a:lnTo>
                <a:lnTo>
                  <a:pt x="0" y="1304442"/>
                </a:lnTo>
                <a:lnTo>
                  <a:pt x="0" y="1306995"/>
                </a:lnTo>
                <a:lnTo>
                  <a:pt x="2463" y="1313713"/>
                </a:lnTo>
                <a:lnTo>
                  <a:pt x="8178" y="1318945"/>
                </a:lnTo>
                <a:lnTo>
                  <a:pt x="16078" y="1320939"/>
                </a:lnTo>
                <a:lnTo>
                  <a:pt x="20548" y="1320939"/>
                </a:lnTo>
                <a:lnTo>
                  <a:pt x="22339" y="1320050"/>
                </a:lnTo>
                <a:lnTo>
                  <a:pt x="103301" y="1290713"/>
                </a:lnTo>
                <a:lnTo>
                  <a:pt x="1926412" y="630224"/>
                </a:lnTo>
                <a:lnTo>
                  <a:pt x="1933549" y="627557"/>
                </a:lnTo>
                <a:lnTo>
                  <a:pt x="1937004" y="622808"/>
                </a:lnTo>
                <a:lnTo>
                  <a:pt x="1937004" y="16814"/>
                </a:lnTo>
                <a:lnTo>
                  <a:pt x="1937004" y="0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TextBox 17"/>
          <p:cNvSpPr txBox="1"/>
          <p:nvPr/>
        </p:nvSpPr>
        <p:spPr>
          <a:xfrm>
            <a:off x="330200" y="7577102"/>
            <a:ext cx="115187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4000" b="1" dirty="0">
                <a:solidFill>
                  <a:schemeClr val="bg1"/>
                </a:solidFill>
              </a:rPr>
              <a:t>Проект ранней̆ профессиональной̆ ориентации «Билет в будущее» для учащихся 6-11 классов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3531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85" dirty="0">
                <a:solidFill>
                  <a:srgbClr val="FFFFFF"/>
                </a:solidFill>
                <a:latin typeface="Georgia"/>
                <a:cs typeface="Georgia"/>
              </a:rPr>
              <a:t>ДИАГНОСТИКИ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10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57529" y="2867914"/>
            <a:ext cx="10871200" cy="2733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0" dirty="0">
                <a:latin typeface="Georgia"/>
                <a:cs typeface="Georgia"/>
              </a:rPr>
              <a:t>Геймифицированная </a:t>
            </a:r>
            <a:r>
              <a:rPr sz="2400" spc="-130" dirty="0">
                <a:latin typeface="Georgia"/>
                <a:cs typeface="Georgia"/>
              </a:rPr>
              <a:t>диагностика</a:t>
            </a:r>
            <a:r>
              <a:rPr sz="2400" spc="-175" dirty="0">
                <a:latin typeface="Georgia"/>
                <a:cs typeface="Georgia"/>
              </a:rPr>
              <a:t> </a:t>
            </a:r>
            <a:r>
              <a:rPr sz="2400" spc="-185" dirty="0">
                <a:latin typeface="Verdana"/>
                <a:cs typeface="Verdana"/>
              </a:rPr>
              <a:t>soft-skills</a:t>
            </a:r>
            <a:endParaRPr sz="2400">
              <a:latin typeface="Verdana"/>
              <a:cs typeface="Verdana"/>
            </a:endParaRPr>
          </a:p>
          <a:p>
            <a:pPr marL="12700" marR="122555">
              <a:lnSpc>
                <a:spcPct val="206800"/>
              </a:lnSpc>
              <a:spcBef>
                <a:spcPts val="160"/>
              </a:spcBef>
            </a:pPr>
            <a:r>
              <a:rPr sz="2400" spc="-155" dirty="0">
                <a:latin typeface="Georgia"/>
                <a:cs typeface="Georgia"/>
              </a:rPr>
              <a:t>Игровая </a:t>
            </a:r>
            <a:r>
              <a:rPr sz="2400" spc="-130" dirty="0">
                <a:latin typeface="Georgia"/>
                <a:cs typeface="Georgia"/>
              </a:rPr>
              <a:t>диагностика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95" dirty="0">
                <a:latin typeface="Georgia"/>
                <a:cs typeface="Georgia"/>
              </a:rPr>
              <a:t>определение </a:t>
            </a:r>
            <a:r>
              <a:rPr sz="2400" spc="-200" dirty="0">
                <a:latin typeface="Georgia"/>
                <a:cs typeface="Georgia"/>
              </a:rPr>
              <a:t>и </a:t>
            </a:r>
            <a:r>
              <a:rPr sz="2400" spc="-125" dirty="0">
                <a:latin typeface="Georgia"/>
                <a:cs typeface="Georgia"/>
              </a:rPr>
              <a:t>интересов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80" dirty="0">
                <a:latin typeface="Georgia"/>
                <a:cs typeface="Georgia"/>
              </a:rPr>
              <a:t>современным </a:t>
            </a:r>
            <a:r>
              <a:rPr sz="2400" spc="-150" dirty="0">
                <a:latin typeface="Georgia"/>
                <a:cs typeface="Georgia"/>
              </a:rPr>
              <a:t>профессиям  </a:t>
            </a:r>
            <a:r>
              <a:rPr sz="2400" spc="-180" dirty="0">
                <a:latin typeface="Georgia"/>
                <a:cs typeface="Georgia"/>
              </a:rPr>
              <a:t>Интерактивная </a:t>
            </a:r>
            <a:r>
              <a:rPr sz="2400" spc="-135" dirty="0">
                <a:latin typeface="Georgia"/>
                <a:cs typeface="Georgia"/>
              </a:rPr>
              <a:t>игровая </a:t>
            </a:r>
            <a:r>
              <a:rPr sz="2400" spc="-130" dirty="0">
                <a:latin typeface="Georgia"/>
                <a:cs typeface="Georgia"/>
              </a:rPr>
              <a:t>диагностика </a:t>
            </a:r>
            <a:r>
              <a:rPr sz="2400" spc="-114" dirty="0">
                <a:latin typeface="Georgia"/>
                <a:cs typeface="Georgia"/>
              </a:rPr>
              <a:t>определения </a:t>
            </a:r>
            <a:r>
              <a:rPr sz="2400" spc="-125" dirty="0">
                <a:latin typeface="Georgia"/>
                <a:cs typeface="Georgia"/>
              </a:rPr>
              <a:t>интересов</a:t>
            </a:r>
            <a:r>
              <a:rPr sz="2400" spc="-25" dirty="0">
                <a:latin typeface="Georgia"/>
                <a:cs typeface="Georgia"/>
              </a:rPr>
              <a:t>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75" dirty="0">
                <a:latin typeface="Georgia"/>
                <a:cs typeface="Georgia"/>
              </a:rPr>
              <a:t>проф.компетенциям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30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140" dirty="0">
                <a:latin typeface="Georgia"/>
                <a:cs typeface="Georgia"/>
              </a:rPr>
              <a:t>Диагностики </a:t>
            </a:r>
            <a:r>
              <a:rPr sz="2400" spc="40" dirty="0">
                <a:latin typeface="Georgia"/>
                <a:cs typeface="Georgia"/>
              </a:rPr>
              <a:t>2019 </a:t>
            </a:r>
            <a:r>
              <a:rPr sz="2400" spc="-75" dirty="0">
                <a:latin typeface="Georgia"/>
                <a:cs typeface="Georgia"/>
              </a:rPr>
              <a:t>года: </a:t>
            </a:r>
            <a:r>
              <a:rPr sz="2400" spc="-85" dirty="0">
                <a:latin typeface="Georgia"/>
                <a:cs typeface="Georgia"/>
              </a:rPr>
              <a:t>владение </a:t>
            </a:r>
            <a:r>
              <a:rPr sz="2400" spc="-204" dirty="0">
                <a:latin typeface="Georgia"/>
                <a:cs typeface="Georgia"/>
              </a:rPr>
              <a:t>гибкими </a:t>
            </a:r>
            <a:r>
              <a:rPr sz="2400" spc="-190" dirty="0">
                <a:latin typeface="Georgia"/>
                <a:cs typeface="Georgia"/>
              </a:rPr>
              <a:t>навыками, </a:t>
            </a:r>
            <a:r>
              <a:rPr sz="2400" spc="-204" dirty="0">
                <a:latin typeface="Georgia"/>
                <a:cs typeface="Georgia"/>
              </a:rPr>
              <a:t>знания </a:t>
            </a:r>
            <a:r>
              <a:rPr sz="2400" spc="-100" dirty="0">
                <a:latin typeface="Georgia"/>
                <a:cs typeface="Georgia"/>
              </a:rPr>
              <a:t>о</a:t>
            </a:r>
            <a:r>
              <a:rPr sz="2400" spc="-245" dirty="0">
                <a:latin typeface="Georgia"/>
                <a:cs typeface="Georgia"/>
              </a:rPr>
              <a:t> </a:t>
            </a:r>
            <a:r>
              <a:rPr sz="2400" spc="-170" dirty="0">
                <a:latin typeface="Georgia"/>
                <a:cs typeface="Georgia"/>
              </a:rPr>
              <a:t>проф.компетенциях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13004800" cy="1858010"/>
            </a:xfrm>
            <a:custGeom>
              <a:avLst/>
              <a:gdLst/>
              <a:ahLst/>
              <a:cxnLst/>
              <a:rect l="l" t="t" r="r" b="b"/>
              <a:pathLst>
                <a:path w="13004800" h="1858010">
                  <a:moveTo>
                    <a:pt x="13004291" y="0"/>
                  </a:moveTo>
                  <a:lnTo>
                    <a:pt x="0" y="0"/>
                  </a:lnTo>
                  <a:lnTo>
                    <a:pt x="0" y="1857755"/>
                  </a:lnTo>
                  <a:lnTo>
                    <a:pt x="13004291" y="1857755"/>
                  </a:lnTo>
                  <a:lnTo>
                    <a:pt x="13004291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252461" y="0"/>
              <a:ext cx="5751830" cy="399897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1119091" y="390156"/>
              <a:ext cx="1545590" cy="1054735"/>
            </a:xfrm>
            <a:custGeom>
              <a:avLst/>
              <a:gdLst/>
              <a:ahLst/>
              <a:cxnLst/>
              <a:rect l="l" t="t" r="r" b="b"/>
              <a:pathLst>
                <a:path w="1545590" h="1054735">
                  <a:moveTo>
                    <a:pt x="583552" y="30454"/>
                  </a:moveTo>
                  <a:lnTo>
                    <a:pt x="562889" y="30454"/>
                  </a:lnTo>
                  <a:lnTo>
                    <a:pt x="562889" y="86537"/>
                  </a:lnTo>
                  <a:lnTo>
                    <a:pt x="539381" y="86537"/>
                  </a:lnTo>
                  <a:lnTo>
                    <a:pt x="539381" y="30454"/>
                  </a:lnTo>
                  <a:lnTo>
                    <a:pt x="518007" y="30454"/>
                  </a:lnTo>
                  <a:lnTo>
                    <a:pt x="518007" y="161798"/>
                  </a:lnTo>
                  <a:lnTo>
                    <a:pt x="539381" y="161798"/>
                  </a:lnTo>
                  <a:lnTo>
                    <a:pt x="539381" y="105740"/>
                  </a:lnTo>
                  <a:lnTo>
                    <a:pt x="562889" y="105740"/>
                  </a:lnTo>
                  <a:lnTo>
                    <a:pt x="562889" y="161798"/>
                  </a:lnTo>
                  <a:lnTo>
                    <a:pt x="583552" y="161798"/>
                  </a:lnTo>
                  <a:lnTo>
                    <a:pt x="583552" y="105740"/>
                  </a:lnTo>
                  <a:lnTo>
                    <a:pt x="583552" y="86537"/>
                  </a:lnTo>
                  <a:lnTo>
                    <a:pt x="583552" y="30454"/>
                  </a:lnTo>
                  <a:close/>
                </a:path>
                <a:path w="1545590" h="1054735">
                  <a:moveTo>
                    <a:pt x="669048" y="161798"/>
                  </a:moveTo>
                  <a:lnTo>
                    <a:pt x="665264" y="137668"/>
                  </a:lnTo>
                  <a:lnTo>
                    <a:pt x="662470" y="119926"/>
                  </a:lnTo>
                  <a:lnTo>
                    <a:pt x="652081" y="53911"/>
                  </a:lnTo>
                  <a:lnTo>
                    <a:pt x="648398" y="30454"/>
                  </a:lnTo>
                  <a:lnTo>
                    <a:pt x="641985" y="30454"/>
                  </a:lnTo>
                  <a:lnTo>
                    <a:pt x="641985" y="119926"/>
                  </a:lnTo>
                  <a:lnTo>
                    <a:pt x="622033" y="119926"/>
                  </a:lnTo>
                  <a:lnTo>
                    <a:pt x="632002" y="53911"/>
                  </a:lnTo>
                  <a:lnTo>
                    <a:pt x="641985" y="119926"/>
                  </a:lnTo>
                  <a:lnTo>
                    <a:pt x="641985" y="30454"/>
                  </a:lnTo>
                  <a:lnTo>
                    <a:pt x="617753" y="30454"/>
                  </a:lnTo>
                  <a:lnTo>
                    <a:pt x="597090" y="161798"/>
                  </a:lnTo>
                  <a:lnTo>
                    <a:pt x="615619" y="161798"/>
                  </a:lnTo>
                  <a:lnTo>
                    <a:pt x="619188" y="137668"/>
                  </a:lnTo>
                  <a:lnTo>
                    <a:pt x="644829" y="137668"/>
                  </a:lnTo>
                  <a:lnTo>
                    <a:pt x="648398" y="161798"/>
                  </a:lnTo>
                  <a:lnTo>
                    <a:pt x="669048" y="161798"/>
                  </a:lnTo>
                  <a:close/>
                </a:path>
                <a:path w="1545590" h="1054735">
                  <a:moveTo>
                    <a:pt x="756704" y="143332"/>
                  </a:moveTo>
                  <a:lnTo>
                    <a:pt x="748144" y="143332"/>
                  </a:lnTo>
                  <a:lnTo>
                    <a:pt x="748144" y="30454"/>
                  </a:lnTo>
                  <a:lnTo>
                    <a:pt x="726770" y="30454"/>
                  </a:lnTo>
                  <a:lnTo>
                    <a:pt x="726770" y="143332"/>
                  </a:lnTo>
                  <a:lnTo>
                    <a:pt x="703249" y="143332"/>
                  </a:lnTo>
                  <a:lnTo>
                    <a:pt x="703249" y="30454"/>
                  </a:lnTo>
                  <a:lnTo>
                    <a:pt x="682599" y="30454"/>
                  </a:lnTo>
                  <a:lnTo>
                    <a:pt x="682599" y="161798"/>
                  </a:lnTo>
                  <a:lnTo>
                    <a:pt x="736739" y="161798"/>
                  </a:lnTo>
                  <a:lnTo>
                    <a:pt x="736739" y="179539"/>
                  </a:lnTo>
                  <a:lnTo>
                    <a:pt x="756704" y="179539"/>
                  </a:lnTo>
                  <a:lnTo>
                    <a:pt x="756704" y="143332"/>
                  </a:lnTo>
                  <a:close/>
                </a:path>
                <a:path w="1545590" h="1054735">
                  <a:moveTo>
                    <a:pt x="837209" y="30454"/>
                  </a:moveTo>
                  <a:lnTo>
                    <a:pt x="814412" y="30454"/>
                  </a:lnTo>
                  <a:lnTo>
                    <a:pt x="797306" y="84455"/>
                  </a:lnTo>
                  <a:lnTo>
                    <a:pt x="789470" y="113487"/>
                  </a:lnTo>
                  <a:lnTo>
                    <a:pt x="789470" y="30454"/>
                  </a:lnTo>
                  <a:lnTo>
                    <a:pt x="770940" y="30454"/>
                  </a:lnTo>
                  <a:lnTo>
                    <a:pt x="770940" y="161798"/>
                  </a:lnTo>
                  <a:lnTo>
                    <a:pt x="792327" y="161798"/>
                  </a:lnTo>
                  <a:lnTo>
                    <a:pt x="806589" y="113487"/>
                  </a:lnTo>
                  <a:lnTo>
                    <a:pt x="810145" y="101485"/>
                  </a:lnTo>
                  <a:lnTo>
                    <a:pt x="817981" y="69519"/>
                  </a:lnTo>
                  <a:lnTo>
                    <a:pt x="817981" y="161798"/>
                  </a:lnTo>
                  <a:lnTo>
                    <a:pt x="837209" y="161798"/>
                  </a:lnTo>
                  <a:lnTo>
                    <a:pt x="837209" y="69519"/>
                  </a:lnTo>
                  <a:lnTo>
                    <a:pt x="837209" y="30454"/>
                  </a:lnTo>
                  <a:close/>
                </a:path>
                <a:path w="1545590" h="1054735">
                  <a:moveTo>
                    <a:pt x="914882" y="61760"/>
                  </a:moveTo>
                  <a:lnTo>
                    <a:pt x="912888" y="47955"/>
                  </a:lnTo>
                  <a:lnTo>
                    <a:pt x="912609" y="47485"/>
                  </a:lnTo>
                  <a:lnTo>
                    <a:pt x="906945" y="37668"/>
                  </a:lnTo>
                  <a:lnTo>
                    <a:pt x="897140" y="31254"/>
                  </a:lnTo>
                  <a:lnTo>
                    <a:pt x="894219" y="30784"/>
                  </a:lnTo>
                  <a:lnTo>
                    <a:pt x="894219" y="51079"/>
                  </a:lnTo>
                  <a:lnTo>
                    <a:pt x="894219" y="141211"/>
                  </a:lnTo>
                  <a:lnTo>
                    <a:pt x="890651" y="144767"/>
                  </a:lnTo>
                  <a:lnTo>
                    <a:pt x="877112" y="144767"/>
                  </a:lnTo>
                  <a:lnTo>
                    <a:pt x="872832" y="141211"/>
                  </a:lnTo>
                  <a:lnTo>
                    <a:pt x="872832" y="51079"/>
                  </a:lnTo>
                  <a:lnTo>
                    <a:pt x="877112" y="47485"/>
                  </a:lnTo>
                  <a:lnTo>
                    <a:pt x="890651" y="47485"/>
                  </a:lnTo>
                  <a:lnTo>
                    <a:pt x="894219" y="51079"/>
                  </a:lnTo>
                  <a:lnTo>
                    <a:pt x="894219" y="30784"/>
                  </a:lnTo>
                  <a:lnTo>
                    <a:pt x="854265" y="47955"/>
                  </a:lnTo>
                  <a:lnTo>
                    <a:pt x="852182" y="61760"/>
                  </a:lnTo>
                  <a:lnTo>
                    <a:pt x="852284" y="131279"/>
                  </a:lnTo>
                  <a:lnTo>
                    <a:pt x="854265" y="144348"/>
                  </a:lnTo>
                  <a:lnTo>
                    <a:pt x="860374" y="154609"/>
                  </a:lnTo>
                  <a:lnTo>
                    <a:pt x="870216" y="161010"/>
                  </a:lnTo>
                  <a:lnTo>
                    <a:pt x="883526" y="163220"/>
                  </a:lnTo>
                  <a:lnTo>
                    <a:pt x="897140" y="161010"/>
                  </a:lnTo>
                  <a:lnTo>
                    <a:pt x="906945" y="154609"/>
                  </a:lnTo>
                  <a:lnTo>
                    <a:pt x="912647" y="144767"/>
                  </a:lnTo>
                  <a:lnTo>
                    <a:pt x="912888" y="144348"/>
                  </a:lnTo>
                  <a:lnTo>
                    <a:pt x="914781" y="131279"/>
                  </a:lnTo>
                  <a:lnTo>
                    <a:pt x="914882" y="61760"/>
                  </a:lnTo>
                  <a:close/>
                </a:path>
                <a:path w="1545590" h="1054735">
                  <a:moveTo>
                    <a:pt x="996111" y="30454"/>
                  </a:moveTo>
                  <a:lnTo>
                    <a:pt x="974737" y="30454"/>
                  </a:lnTo>
                  <a:lnTo>
                    <a:pt x="974737" y="86537"/>
                  </a:lnTo>
                  <a:lnTo>
                    <a:pt x="951191" y="86537"/>
                  </a:lnTo>
                  <a:lnTo>
                    <a:pt x="951191" y="30454"/>
                  </a:lnTo>
                  <a:lnTo>
                    <a:pt x="930554" y="30454"/>
                  </a:lnTo>
                  <a:lnTo>
                    <a:pt x="930554" y="161798"/>
                  </a:lnTo>
                  <a:lnTo>
                    <a:pt x="951191" y="161798"/>
                  </a:lnTo>
                  <a:lnTo>
                    <a:pt x="951191" y="105740"/>
                  </a:lnTo>
                  <a:lnTo>
                    <a:pt x="974737" y="105740"/>
                  </a:lnTo>
                  <a:lnTo>
                    <a:pt x="974737" y="161798"/>
                  </a:lnTo>
                  <a:lnTo>
                    <a:pt x="996111" y="161798"/>
                  </a:lnTo>
                  <a:lnTo>
                    <a:pt x="996111" y="105740"/>
                  </a:lnTo>
                  <a:lnTo>
                    <a:pt x="996111" y="86537"/>
                  </a:lnTo>
                  <a:lnTo>
                    <a:pt x="996111" y="30454"/>
                  </a:lnTo>
                  <a:close/>
                </a:path>
                <a:path w="1545590" h="1054735">
                  <a:moveTo>
                    <a:pt x="1016723" y="188061"/>
                  </a:moveTo>
                  <a:lnTo>
                    <a:pt x="951191" y="188061"/>
                  </a:lnTo>
                  <a:lnTo>
                    <a:pt x="951191" y="319366"/>
                  </a:lnTo>
                  <a:lnTo>
                    <a:pt x="971892" y="319366"/>
                  </a:lnTo>
                  <a:lnTo>
                    <a:pt x="971892" y="206514"/>
                  </a:lnTo>
                  <a:lnTo>
                    <a:pt x="995349" y="206514"/>
                  </a:lnTo>
                  <a:lnTo>
                    <a:pt x="995349" y="319366"/>
                  </a:lnTo>
                  <a:lnTo>
                    <a:pt x="1016723" y="319366"/>
                  </a:lnTo>
                  <a:lnTo>
                    <a:pt x="1016723" y="206514"/>
                  </a:lnTo>
                  <a:lnTo>
                    <a:pt x="1016723" y="188061"/>
                  </a:lnTo>
                  <a:close/>
                </a:path>
                <a:path w="1545590" h="1054735">
                  <a:moveTo>
                    <a:pt x="1082357" y="161798"/>
                  </a:moveTo>
                  <a:lnTo>
                    <a:pt x="1078420" y="137668"/>
                  </a:lnTo>
                  <a:lnTo>
                    <a:pt x="1075537" y="119926"/>
                  </a:lnTo>
                  <a:lnTo>
                    <a:pt x="1064793" y="53911"/>
                  </a:lnTo>
                  <a:lnTo>
                    <a:pt x="1060983" y="30454"/>
                  </a:lnTo>
                  <a:lnTo>
                    <a:pt x="1054519" y="30454"/>
                  </a:lnTo>
                  <a:lnTo>
                    <a:pt x="1054519" y="119926"/>
                  </a:lnTo>
                  <a:lnTo>
                    <a:pt x="1034580" y="119926"/>
                  </a:lnTo>
                  <a:lnTo>
                    <a:pt x="1044549" y="53911"/>
                  </a:lnTo>
                  <a:lnTo>
                    <a:pt x="1054519" y="119926"/>
                  </a:lnTo>
                  <a:lnTo>
                    <a:pt x="1054519" y="30454"/>
                  </a:lnTo>
                  <a:lnTo>
                    <a:pt x="1030300" y="30454"/>
                  </a:lnTo>
                  <a:lnTo>
                    <a:pt x="1009599" y="161798"/>
                  </a:lnTo>
                  <a:lnTo>
                    <a:pt x="1028115" y="161798"/>
                  </a:lnTo>
                  <a:lnTo>
                    <a:pt x="1032484" y="137668"/>
                  </a:lnTo>
                  <a:lnTo>
                    <a:pt x="1057376" y="137668"/>
                  </a:lnTo>
                  <a:lnTo>
                    <a:pt x="1060983" y="161798"/>
                  </a:lnTo>
                  <a:lnTo>
                    <a:pt x="1082357" y="161798"/>
                  </a:lnTo>
                  <a:close/>
                </a:path>
                <a:path w="1545590" h="1054735">
                  <a:moveTo>
                    <a:pt x="1094409" y="220700"/>
                  </a:moveTo>
                  <a:lnTo>
                    <a:pt x="1092530" y="206616"/>
                  </a:lnTo>
                  <a:lnTo>
                    <a:pt x="1086853" y="196392"/>
                  </a:lnTo>
                  <a:lnTo>
                    <a:pt x="1077302" y="190169"/>
                  </a:lnTo>
                  <a:lnTo>
                    <a:pt x="1073797" y="189623"/>
                  </a:lnTo>
                  <a:lnTo>
                    <a:pt x="1073797" y="210058"/>
                  </a:lnTo>
                  <a:lnTo>
                    <a:pt x="1073797" y="248386"/>
                  </a:lnTo>
                  <a:lnTo>
                    <a:pt x="1070190" y="251218"/>
                  </a:lnTo>
                  <a:lnTo>
                    <a:pt x="1053858" y="251218"/>
                  </a:lnTo>
                  <a:lnTo>
                    <a:pt x="1053858" y="206514"/>
                  </a:lnTo>
                  <a:lnTo>
                    <a:pt x="1070190" y="206514"/>
                  </a:lnTo>
                  <a:lnTo>
                    <a:pt x="1073797" y="210058"/>
                  </a:lnTo>
                  <a:lnTo>
                    <a:pt x="1073797" y="189623"/>
                  </a:lnTo>
                  <a:lnTo>
                    <a:pt x="1063828" y="188061"/>
                  </a:lnTo>
                  <a:lnTo>
                    <a:pt x="1033157" y="188061"/>
                  </a:lnTo>
                  <a:lnTo>
                    <a:pt x="1033157" y="319366"/>
                  </a:lnTo>
                  <a:lnTo>
                    <a:pt x="1053858" y="319366"/>
                  </a:lnTo>
                  <a:lnTo>
                    <a:pt x="1053858" y="270395"/>
                  </a:lnTo>
                  <a:lnTo>
                    <a:pt x="1063828" y="270395"/>
                  </a:lnTo>
                  <a:lnTo>
                    <a:pt x="1077302" y="268185"/>
                  </a:lnTo>
                  <a:lnTo>
                    <a:pt x="1086853" y="261785"/>
                  </a:lnTo>
                  <a:lnTo>
                    <a:pt x="1092530" y="251523"/>
                  </a:lnTo>
                  <a:lnTo>
                    <a:pt x="1092568" y="251218"/>
                  </a:lnTo>
                  <a:lnTo>
                    <a:pt x="1094409" y="237731"/>
                  </a:lnTo>
                  <a:lnTo>
                    <a:pt x="1094409" y="220700"/>
                  </a:lnTo>
                  <a:close/>
                </a:path>
                <a:path w="1545590" h="1054735">
                  <a:moveTo>
                    <a:pt x="1167828" y="30454"/>
                  </a:moveTo>
                  <a:lnTo>
                    <a:pt x="1108659" y="30454"/>
                  </a:lnTo>
                  <a:lnTo>
                    <a:pt x="1105814" y="129857"/>
                  </a:lnTo>
                  <a:lnTo>
                    <a:pt x="1105141" y="141922"/>
                  </a:lnTo>
                  <a:lnTo>
                    <a:pt x="1102296" y="143332"/>
                  </a:lnTo>
                  <a:lnTo>
                    <a:pt x="1092987" y="143332"/>
                  </a:lnTo>
                  <a:lnTo>
                    <a:pt x="1092987" y="161798"/>
                  </a:lnTo>
                  <a:lnTo>
                    <a:pt x="1095832" y="161798"/>
                  </a:lnTo>
                  <a:lnTo>
                    <a:pt x="1109167" y="159981"/>
                  </a:lnTo>
                  <a:lnTo>
                    <a:pt x="1118412" y="154165"/>
                  </a:lnTo>
                  <a:lnTo>
                    <a:pt x="1124026" y="143827"/>
                  </a:lnTo>
                  <a:lnTo>
                    <a:pt x="1126515" y="128435"/>
                  </a:lnTo>
                  <a:lnTo>
                    <a:pt x="1128610" y="48895"/>
                  </a:lnTo>
                  <a:lnTo>
                    <a:pt x="1146454" y="48895"/>
                  </a:lnTo>
                  <a:lnTo>
                    <a:pt x="1146454" y="161798"/>
                  </a:lnTo>
                  <a:lnTo>
                    <a:pt x="1167828" y="161798"/>
                  </a:lnTo>
                  <a:lnTo>
                    <a:pt x="1167828" y="48895"/>
                  </a:lnTo>
                  <a:lnTo>
                    <a:pt x="1167828" y="30454"/>
                  </a:lnTo>
                  <a:close/>
                </a:path>
                <a:path w="1545590" h="1054735">
                  <a:moveTo>
                    <a:pt x="1169924" y="219290"/>
                  </a:moveTo>
                  <a:lnTo>
                    <a:pt x="1138580" y="186639"/>
                  </a:lnTo>
                  <a:lnTo>
                    <a:pt x="1124991" y="188849"/>
                  </a:lnTo>
                  <a:lnTo>
                    <a:pt x="1115174" y="195249"/>
                  </a:lnTo>
                  <a:lnTo>
                    <a:pt x="1109230" y="205498"/>
                  </a:lnTo>
                  <a:lnTo>
                    <a:pt x="1107236" y="219290"/>
                  </a:lnTo>
                  <a:lnTo>
                    <a:pt x="1107236" y="288137"/>
                  </a:lnTo>
                  <a:lnTo>
                    <a:pt x="1108951" y="299974"/>
                  </a:lnTo>
                  <a:lnTo>
                    <a:pt x="1127937" y="286918"/>
                  </a:lnTo>
                  <a:lnTo>
                    <a:pt x="1127937" y="208635"/>
                  </a:lnTo>
                  <a:lnTo>
                    <a:pt x="1132217" y="205092"/>
                  </a:lnTo>
                  <a:lnTo>
                    <a:pt x="1145032" y="205092"/>
                  </a:lnTo>
                  <a:lnTo>
                    <a:pt x="1149311" y="208635"/>
                  </a:lnTo>
                  <a:lnTo>
                    <a:pt x="1149311" y="272224"/>
                  </a:lnTo>
                  <a:lnTo>
                    <a:pt x="1169924" y="258064"/>
                  </a:lnTo>
                  <a:lnTo>
                    <a:pt x="1169924" y="219290"/>
                  </a:lnTo>
                  <a:close/>
                </a:path>
                <a:path w="1545590" h="1054735">
                  <a:moveTo>
                    <a:pt x="1241907" y="188061"/>
                  </a:moveTo>
                  <a:lnTo>
                    <a:pt x="1185595" y="188061"/>
                  </a:lnTo>
                  <a:lnTo>
                    <a:pt x="1185595" y="247294"/>
                  </a:lnTo>
                  <a:lnTo>
                    <a:pt x="1206296" y="233057"/>
                  </a:lnTo>
                  <a:lnTo>
                    <a:pt x="1206296" y="206514"/>
                  </a:lnTo>
                  <a:lnTo>
                    <a:pt x="1241907" y="206514"/>
                  </a:lnTo>
                  <a:lnTo>
                    <a:pt x="1241907" y="188061"/>
                  </a:lnTo>
                  <a:close/>
                </a:path>
                <a:path w="1545590" h="1054735">
                  <a:moveTo>
                    <a:pt x="1246187" y="112077"/>
                  </a:moveTo>
                  <a:lnTo>
                    <a:pt x="1224813" y="81076"/>
                  </a:lnTo>
                  <a:lnTo>
                    <a:pt x="1224813" y="101485"/>
                  </a:lnTo>
                  <a:lnTo>
                    <a:pt x="1224813" y="139788"/>
                  </a:lnTo>
                  <a:lnTo>
                    <a:pt x="1221295" y="143332"/>
                  </a:lnTo>
                  <a:lnTo>
                    <a:pt x="1204874" y="143332"/>
                  </a:lnTo>
                  <a:lnTo>
                    <a:pt x="1204874" y="98640"/>
                  </a:lnTo>
                  <a:lnTo>
                    <a:pt x="1221295" y="98640"/>
                  </a:lnTo>
                  <a:lnTo>
                    <a:pt x="1224813" y="101485"/>
                  </a:lnTo>
                  <a:lnTo>
                    <a:pt x="1224813" y="81076"/>
                  </a:lnTo>
                  <a:lnTo>
                    <a:pt x="1214843" y="79451"/>
                  </a:lnTo>
                  <a:lnTo>
                    <a:pt x="1204874" y="79451"/>
                  </a:lnTo>
                  <a:lnTo>
                    <a:pt x="1204874" y="30454"/>
                  </a:lnTo>
                  <a:lnTo>
                    <a:pt x="1184160" y="30454"/>
                  </a:lnTo>
                  <a:lnTo>
                    <a:pt x="1184160" y="161798"/>
                  </a:lnTo>
                  <a:lnTo>
                    <a:pt x="1214843" y="161798"/>
                  </a:lnTo>
                  <a:lnTo>
                    <a:pt x="1228471" y="159689"/>
                  </a:lnTo>
                  <a:lnTo>
                    <a:pt x="1238275" y="153454"/>
                  </a:lnTo>
                  <a:lnTo>
                    <a:pt x="1244142" y="143332"/>
                  </a:lnTo>
                  <a:lnTo>
                    <a:pt x="1246187" y="129146"/>
                  </a:lnTo>
                  <a:lnTo>
                    <a:pt x="1246187" y="112077"/>
                  </a:lnTo>
                  <a:close/>
                </a:path>
                <a:path w="1545590" h="1054735">
                  <a:moveTo>
                    <a:pt x="1271752" y="188061"/>
                  </a:moveTo>
                  <a:lnTo>
                    <a:pt x="1256919" y="188061"/>
                  </a:lnTo>
                  <a:lnTo>
                    <a:pt x="1256919" y="198259"/>
                  </a:lnTo>
                  <a:lnTo>
                    <a:pt x="1271752" y="188061"/>
                  </a:lnTo>
                  <a:close/>
                </a:path>
                <a:path w="1545590" h="1054735">
                  <a:moveTo>
                    <a:pt x="1325968" y="30454"/>
                  </a:moveTo>
                  <a:lnTo>
                    <a:pt x="1304594" y="30454"/>
                  </a:lnTo>
                  <a:lnTo>
                    <a:pt x="1304594" y="86537"/>
                  </a:lnTo>
                  <a:lnTo>
                    <a:pt x="1281137" y="86537"/>
                  </a:lnTo>
                  <a:lnTo>
                    <a:pt x="1281137" y="30454"/>
                  </a:lnTo>
                  <a:lnTo>
                    <a:pt x="1260436" y="30454"/>
                  </a:lnTo>
                  <a:lnTo>
                    <a:pt x="1260436" y="161798"/>
                  </a:lnTo>
                  <a:lnTo>
                    <a:pt x="1281137" y="161798"/>
                  </a:lnTo>
                  <a:lnTo>
                    <a:pt x="1281137" y="105740"/>
                  </a:lnTo>
                  <a:lnTo>
                    <a:pt x="1304594" y="105740"/>
                  </a:lnTo>
                  <a:lnTo>
                    <a:pt x="1304594" y="161798"/>
                  </a:lnTo>
                  <a:lnTo>
                    <a:pt x="1309966" y="161798"/>
                  </a:lnTo>
                  <a:lnTo>
                    <a:pt x="1325968" y="150799"/>
                  </a:lnTo>
                  <a:lnTo>
                    <a:pt x="1325968" y="105740"/>
                  </a:lnTo>
                  <a:lnTo>
                    <a:pt x="1325968" y="86537"/>
                  </a:lnTo>
                  <a:lnTo>
                    <a:pt x="1325968" y="30454"/>
                  </a:lnTo>
                  <a:close/>
                </a:path>
                <a:path w="1545590" h="1054735">
                  <a:moveTo>
                    <a:pt x="1401826" y="98653"/>
                  </a:moveTo>
                  <a:lnTo>
                    <a:pt x="1401775" y="98310"/>
                  </a:lnTo>
                  <a:lnTo>
                    <a:pt x="1396085" y="88061"/>
                  </a:lnTo>
                  <a:lnTo>
                    <a:pt x="1386509" y="81661"/>
                  </a:lnTo>
                  <a:lnTo>
                    <a:pt x="1372971" y="79451"/>
                  </a:lnTo>
                  <a:lnTo>
                    <a:pt x="1363002" y="79451"/>
                  </a:lnTo>
                  <a:lnTo>
                    <a:pt x="1363002" y="30454"/>
                  </a:lnTo>
                  <a:lnTo>
                    <a:pt x="1342390" y="30454"/>
                  </a:lnTo>
                  <a:lnTo>
                    <a:pt x="1342390" y="139509"/>
                  </a:lnTo>
                  <a:lnTo>
                    <a:pt x="1363002" y="125336"/>
                  </a:lnTo>
                  <a:lnTo>
                    <a:pt x="1363002" y="98640"/>
                  </a:lnTo>
                  <a:lnTo>
                    <a:pt x="1379435" y="98640"/>
                  </a:lnTo>
                  <a:lnTo>
                    <a:pt x="1383042" y="101485"/>
                  </a:lnTo>
                  <a:lnTo>
                    <a:pt x="1383042" y="111569"/>
                  </a:lnTo>
                  <a:lnTo>
                    <a:pt x="1401826" y="98653"/>
                  </a:lnTo>
                  <a:close/>
                </a:path>
                <a:path w="1545590" h="1054735">
                  <a:moveTo>
                    <a:pt x="1436420" y="30454"/>
                  </a:moveTo>
                  <a:lnTo>
                    <a:pt x="1415808" y="30454"/>
                  </a:lnTo>
                  <a:lnTo>
                    <a:pt x="1415808" y="89039"/>
                  </a:lnTo>
                  <a:lnTo>
                    <a:pt x="1436420" y="74879"/>
                  </a:lnTo>
                  <a:lnTo>
                    <a:pt x="1436420" y="30454"/>
                  </a:lnTo>
                  <a:close/>
                </a:path>
                <a:path w="1545590" h="1054735">
                  <a:moveTo>
                    <a:pt x="1501038" y="30454"/>
                  </a:moveTo>
                  <a:lnTo>
                    <a:pt x="1452854" y="30454"/>
                  </a:lnTo>
                  <a:lnTo>
                    <a:pt x="1452854" y="63576"/>
                  </a:lnTo>
                  <a:lnTo>
                    <a:pt x="1501038" y="30454"/>
                  </a:lnTo>
                  <a:close/>
                </a:path>
                <a:path w="1545590" h="1054735">
                  <a:moveTo>
                    <a:pt x="1545336" y="12"/>
                  </a:moveTo>
                  <a:lnTo>
                    <a:pt x="485940" y="0"/>
                  </a:lnTo>
                  <a:lnTo>
                    <a:pt x="485228" y="1422"/>
                  </a:lnTo>
                  <a:lnTo>
                    <a:pt x="723" y="1036218"/>
                  </a:lnTo>
                  <a:lnTo>
                    <a:pt x="0" y="1041501"/>
                  </a:lnTo>
                  <a:lnTo>
                    <a:pt x="0" y="1043533"/>
                  </a:lnTo>
                  <a:lnTo>
                    <a:pt x="1968" y="1048905"/>
                  </a:lnTo>
                  <a:lnTo>
                    <a:pt x="6527" y="1053084"/>
                  </a:lnTo>
                  <a:lnTo>
                    <a:pt x="11493" y="1054328"/>
                  </a:lnTo>
                  <a:lnTo>
                    <a:pt x="46101" y="1030541"/>
                  </a:lnTo>
                  <a:lnTo>
                    <a:pt x="68961" y="1014831"/>
                  </a:lnTo>
                  <a:lnTo>
                    <a:pt x="25654" y="1030541"/>
                  </a:lnTo>
                  <a:lnTo>
                    <a:pt x="501624" y="13436"/>
                  </a:lnTo>
                  <a:lnTo>
                    <a:pt x="1525803" y="13436"/>
                  </a:lnTo>
                  <a:lnTo>
                    <a:pt x="1545336" y="1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757529" y="742950"/>
            <a:ext cx="359410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90" dirty="0">
                <a:solidFill>
                  <a:srgbClr val="FFFFFF"/>
                </a:solidFill>
                <a:latin typeface="Georgia"/>
                <a:cs typeface="Georgia"/>
              </a:rPr>
              <a:t>КОМПЕТЕНЦИИ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 txBox="1"/>
          <p:nvPr/>
        </p:nvSpPr>
        <p:spPr>
          <a:xfrm>
            <a:off x="1160170" y="3473323"/>
            <a:ext cx="3871595" cy="34759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0" spc="-1355" dirty="0">
                <a:solidFill>
                  <a:srgbClr val="6F2F9F"/>
                </a:solidFill>
                <a:latin typeface="Verdana"/>
                <a:cs typeface="Verdana"/>
              </a:rPr>
              <a:t>135</a:t>
            </a:r>
            <a:endParaRPr sz="1800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sz="4500" spc="-340" dirty="0">
                <a:latin typeface="Georgia"/>
                <a:cs typeface="Georgia"/>
              </a:rPr>
              <a:t>компетенций</a:t>
            </a:r>
            <a:endParaRPr sz="4500">
              <a:latin typeface="Georgia"/>
              <a:cs typeface="Georgia"/>
            </a:endParaRPr>
          </a:p>
        </p:txBody>
      </p:sp>
      <p:sp>
        <p:nvSpPr>
          <p:cNvPr id="16" name="object 1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11</a:t>
            </a:fld>
            <a:endParaRPr spc="-5" dirty="0"/>
          </a:p>
        </p:txBody>
      </p:sp>
      <p:sp>
        <p:nvSpPr>
          <p:cNvPr id="15" name="object 15"/>
          <p:cNvSpPr txBox="1"/>
          <p:nvPr/>
        </p:nvSpPr>
        <p:spPr>
          <a:xfrm>
            <a:off x="7453883" y="4238244"/>
            <a:ext cx="4429125" cy="2694940"/>
          </a:xfrm>
          <a:prstGeom prst="rect">
            <a:avLst/>
          </a:prstGeom>
          <a:solidFill>
            <a:srgbClr val="00A1FF"/>
          </a:solidFill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3450">
              <a:latin typeface="Times New Roman"/>
              <a:cs typeface="Times New Roman"/>
            </a:endParaRPr>
          </a:p>
          <a:p>
            <a:pPr marL="983615">
              <a:lnSpc>
                <a:spcPct val="100000"/>
              </a:lnSpc>
            </a:pPr>
            <a:r>
              <a:rPr sz="2600" spc="-170" dirty="0">
                <a:solidFill>
                  <a:srgbClr val="FFFFFF"/>
                </a:solidFill>
                <a:latin typeface="Georgia"/>
                <a:cs typeface="Georgia"/>
              </a:rPr>
              <a:t>Условно</a:t>
            </a:r>
            <a:r>
              <a:rPr sz="26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600" spc="-240" dirty="0">
                <a:solidFill>
                  <a:srgbClr val="FFFFFF"/>
                </a:solidFill>
                <a:latin typeface="Georgia"/>
                <a:cs typeface="Georgia"/>
              </a:rPr>
              <a:t>приняты:</a:t>
            </a:r>
            <a:endParaRPr sz="26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650">
              <a:latin typeface="Georgia"/>
              <a:cs typeface="Georgia"/>
            </a:endParaRPr>
          </a:p>
          <a:p>
            <a:pPr marL="649605" indent="-343535">
              <a:lnSpc>
                <a:spcPct val="100000"/>
              </a:lnSpc>
              <a:buFont typeface="Arial"/>
              <a:buChar char="•"/>
              <a:tabLst>
                <a:tab pos="649605" algn="l"/>
                <a:tab pos="650240" algn="l"/>
              </a:tabLst>
            </a:pPr>
            <a:r>
              <a:rPr sz="2200" spc="135" dirty="0">
                <a:solidFill>
                  <a:srgbClr val="FFFFFF"/>
                </a:solidFill>
                <a:latin typeface="Georgia"/>
                <a:cs typeface="Georgia"/>
              </a:rPr>
              <a:t>14 </a:t>
            </a:r>
            <a:r>
              <a:rPr sz="2200" spc="-170" dirty="0">
                <a:solidFill>
                  <a:srgbClr val="FFFFFF"/>
                </a:solidFill>
                <a:latin typeface="Georgia"/>
                <a:cs typeface="Georgia"/>
              </a:rPr>
              <a:t>компетенций</a:t>
            </a:r>
            <a:r>
              <a:rPr sz="2200" spc="-8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20" dirty="0">
                <a:solidFill>
                  <a:srgbClr val="FFFFFF"/>
                </a:solidFill>
                <a:latin typeface="Georgia"/>
                <a:cs typeface="Georgia"/>
              </a:rPr>
              <a:t>регионов</a:t>
            </a:r>
            <a:endParaRPr sz="2200">
              <a:latin typeface="Georgia"/>
              <a:cs typeface="Georgia"/>
            </a:endParaRPr>
          </a:p>
          <a:p>
            <a:pPr marL="649605" indent="-343535">
              <a:lnSpc>
                <a:spcPct val="100000"/>
              </a:lnSpc>
              <a:buFont typeface="Arial"/>
              <a:buChar char="•"/>
              <a:tabLst>
                <a:tab pos="649605" algn="l"/>
                <a:tab pos="650240" algn="l"/>
              </a:tabLst>
            </a:pPr>
            <a:r>
              <a:rPr sz="2200" spc="280" dirty="0">
                <a:solidFill>
                  <a:srgbClr val="FFFFFF"/>
                </a:solidFill>
                <a:latin typeface="Georgia"/>
                <a:cs typeface="Georgia"/>
              </a:rPr>
              <a:t>1 </a:t>
            </a:r>
            <a:r>
              <a:rPr sz="2200" spc="-170" dirty="0">
                <a:solidFill>
                  <a:srgbClr val="FFFFFF"/>
                </a:solidFill>
                <a:latin typeface="Georgia"/>
                <a:cs typeface="Georgia"/>
              </a:rPr>
              <a:t>компетенция</a:t>
            </a:r>
            <a:r>
              <a:rPr sz="2200" spc="-24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200" spc="-125" dirty="0">
                <a:solidFill>
                  <a:srgbClr val="FFFFFF"/>
                </a:solidFill>
                <a:latin typeface="Georgia"/>
                <a:cs typeface="Georgia"/>
              </a:rPr>
              <a:t>партнера</a:t>
            </a:r>
            <a:endParaRPr sz="22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4" name="object 4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7529" y="361950"/>
            <a:ext cx="3666490" cy="1244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4000" spc="-550" dirty="0">
                <a:solidFill>
                  <a:srgbClr val="FFFFFF"/>
                </a:solidFill>
                <a:latin typeface="Georgia"/>
                <a:cs typeface="Georgia"/>
              </a:rPr>
              <a:t>П</a:t>
            </a:r>
            <a:r>
              <a:rPr sz="4000" spc="-95" dirty="0">
                <a:solidFill>
                  <a:srgbClr val="FFFFFF"/>
                </a:solidFill>
                <a:latin typeface="Georgia"/>
                <a:cs typeface="Georgia"/>
              </a:rPr>
              <a:t>Р</a:t>
            </a:r>
            <a:r>
              <a:rPr sz="4000" spc="-415" dirty="0">
                <a:solidFill>
                  <a:srgbClr val="FFFFFF"/>
                </a:solidFill>
                <a:latin typeface="Georgia"/>
                <a:cs typeface="Georgia"/>
              </a:rPr>
              <a:t>А</a:t>
            </a:r>
            <a:r>
              <a:rPr sz="4000" spc="-409" dirty="0">
                <a:solidFill>
                  <a:srgbClr val="FFFFFF"/>
                </a:solidFill>
                <a:latin typeface="Georgia"/>
                <a:cs typeface="Georgia"/>
              </a:rPr>
              <a:t>К</a:t>
            </a:r>
            <a:r>
              <a:rPr sz="4000" spc="-350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sz="4000" spc="-455" dirty="0">
                <a:solidFill>
                  <a:srgbClr val="FFFFFF"/>
                </a:solidFill>
                <a:latin typeface="Georgia"/>
                <a:cs typeface="Georgia"/>
              </a:rPr>
              <a:t>И</a:t>
            </a:r>
            <a:r>
              <a:rPr sz="4000" spc="-550" dirty="0">
                <a:solidFill>
                  <a:srgbClr val="FFFFFF"/>
                </a:solidFill>
                <a:latin typeface="Georgia"/>
                <a:cs typeface="Georgia"/>
              </a:rPr>
              <a:t>Ч</a:t>
            </a:r>
            <a:r>
              <a:rPr sz="4000" spc="-475" dirty="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sz="4000" spc="-350" dirty="0">
                <a:solidFill>
                  <a:srgbClr val="FFFFFF"/>
                </a:solidFill>
                <a:latin typeface="Georgia"/>
                <a:cs typeface="Georgia"/>
              </a:rPr>
              <a:t>СКИЕ  </a:t>
            </a:r>
            <a:r>
              <a:rPr sz="4000" spc="-400" dirty="0">
                <a:solidFill>
                  <a:srgbClr val="FFFFFF"/>
                </a:solidFill>
                <a:latin typeface="Georgia"/>
                <a:cs typeface="Georgia"/>
              </a:rPr>
              <a:t>МЕРОПРИЯТИЯ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3966209" y="2938094"/>
            <a:ext cx="4906645" cy="1626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5"/>
              </a:spcBef>
            </a:pPr>
            <a:r>
              <a:rPr sz="3500" spc="-185" dirty="0">
                <a:latin typeface="Georgia"/>
                <a:cs typeface="Georgia"/>
              </a:rPr>
              <a:t>Профессиональная</a:t>
            </a:r>
            <a:r>
              <a:rPr sz="3500" spc="-40" dirty="0">
                <a:latin typeface="Georgia"/>
                <a:cs typeface="Georgia"/>
              </a:rPr>
              <a:t> </a:t>
            </a:r>
            <a:r>
              <a:rPr sz="3500" spc="-180" dirty="0">
                <a:latin typeface="Georgia"/>
                <a:cs typeface="Georgia"/>
              </a:rPr>
              <a:t>проба</a:t>
            </a:r>
            <a:endParaRPr sz="3500">
              <a:latin typeface="Georgia"/>
              <a:cs typeface="Georgia"/>
            </a:endParaRPr>
          </a:p>
          <a:p>
            <a:pPr marL="17145" marR="13970" indent="2540" algn="ctr">
              <a:lnSpc>
                <a:spcPct val="100000"/>
              </a:lnSpc>
            </a:pPr>
            <a:r>
              <a:rPr sz="3500" spc="-500" dirty="0">
                <a:latin typeface="Georgia"/>
                <a:cs typeface="Georgia"/>
              </a:rPr>
              <a:t>– </a:t>
            </a:r>
            <a:r>
              <a:rPr sz="3500" spc="-220" dirty="0">
                <a:latin typeface="Georgia"/>
                <a:cs typeface="Georgia"/>
              </a:rPr>
              <a:t>ключевой </a:t>
            </a:r>
            <a:r>
              <a:rPr sz="3500" spc="-195" dirty="0">
                <a:latin typeface="Georgia"/>
                <a:cs typeface="Georgia"/>
              </a:rPr>
              <a:t>формат  </a:t>
            </a:r>
            <a:r>
              <a:rPr sz="3500" spc="-265" dirty="0">
                <a:latin typeface="Georgia"/>
                <a:cs typeface="Georgia"/>
              </a:rPr>
              <a:t>мероприятий  </a:t>
            </a:r>
            <a:r>
              <a:rPr sz="3500" spc="-175" dirty="0">
                <a:latin typeface="Georgia"/>
                <a:cs typeface="Georgia"/>
              </a:rPr>
              <a:t>в </a:t>
            </a:r>
            <a:r>
              <a:rPr sz="3500" spc="-90" dirty="0">
                <a:latin typeface="Georgia"/>
                <a:cs typeface="Georgia"/>
              </a:rPr>
              <a:t>2020</a:t>
            </a:r>
            <a:r>
              <a:rPr sz="3500" spc="-50" dirty="0">
                <a:latin typeface="Georgia"/>
                <a:cs typeface="Georgia"/>
              </a:rPr>
              <a:t> </a:t>
            </a:r>
            <a:r>
              <a:rPr sz="3500" spc="-70" dirty="0">
                <a:latin typeface="Georgia"/>
                <a:cs typeface="Georgia"/>
              </a:rPr>
              <a:t>году</a:t>
            </a:r>
            <a:endParaRPr sz="35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475738" y="5491098"/>
            <a:ext cx="291020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45" dirty="0">
                <a:latin typeface="Georgia"/>
                <a:cs typeface="Georgia"/>
              </a:rPr>
              <a:t>Погружение </a:t>
            </a:r>
            <a:r>
              <a:rPr sz="2200" spc="-114" dirty="0">
                <a:latin typeface="Georgia"/>
                <a:cs typeface="Georgia"/>
              </a:rPr>
              <a:t>в </a:t>
            </a:r>
            <a:r>
              <a:rPr sz="2200" spc="-110" dirty="0">
                <a:latin typeface="Georgia"/>
                <a:cs typeface="Georgia"/>
              </a:rPr>
              <a:t>реальную  </a:t>
            </a:r>
            <a:r>
              <a:rPr sz="2200" spc="-120" dirty="0">
                <a:latin typeface="Georgia"/>
                <a:cs typeface="Georgia"/>
              </a:rPr>
              <a:t>профессиональную  </a:t>
            </a:r>
            <a:r>
              <a:rPr sz="2200" spc="-95" dirty="0">
                <a:latin typeface="Georgia"/>
                <a:cs typeface="Georgia"/>
              </a:rPr>
              <a:t>деятельность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492108" y="5491098"/>
            <a:ext cx="279654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60" dirty="0">
                <a:latin typeface="Georgia"/>
                <a:cs typeface="Georgia"/>
              </a:rPr>
              <a:t>Практическая </a:t>
            </a:r>
            <a:r>
              <a:rPr sz="2200" spc="-130" dirty="0">
                <a:latin typeface="Georgia"/>
                <a:cs typeface="Georgia"/>
              </a:rPr>
              <a:t>проверка  </a:t>
            </a:r>
            <a:r>
              <a:rPr sz="2200" spc="-190" dirty="0">
                <a:latin typeface="Georgia"/>
                <a:cs typeface="Georgia"/>
              </a:rPr>
              <a:t>знаний и </a:t>
            </a:r>
            <a:r>
              <a:rPr sz="2200" spc="-160" dirty="0">
                <a:latin typeface="Georgia"/>
                <a:cs typeface="Georgia"/>
              </a:rPr>
              <a:t>навыков, </a:t>
            </a:r>
            <a:r>
              <a:rPr sz="2200" spc="-185" dirty="0">
                <a:latin typeface="Georgia"/>
                <a:cs typeface="Georgia"/>
              </a:rPr>
              <a:t>их  </a:t>
            </a:r>
            <a:r>
              <a:rPr sz="2200" spc="-140" dirty="0">
                <a:latin typeface="Georgia"/>
                <a:cs typeface="Georgia"/>
              </a:rPr>
              <a:t>оценка </a:t>
            </a:r>
            <a:r>
              <a:rPr sz="2200" spc="-185" dirty="0">
                <a:latin typeface="Georgia"/>
                <a:cs typeface="Georgia"/>
              </a:rPr>
              <a:t>и</a:t>
            </a:r>
            <a:r>
              <a:rPr sz="2200" spc="-175" dirty="0">
                <a:latin typeface="Georgia"/>
                <a:cs typeface="Georgia"/>
              </a:rPr>
              <a:t> </a:t>
            </a:r>
            <a:r>
              <a:rPr sz="2200" spc="-135" dirty="0">
                <a:latin typeface="Georgia"/>
                <a:cs typeface="Georgia"/>
              </a:rPr>
              <a:t>самооценка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2475738" y="7210425"/>
            <a:ext cx="3204845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95" dirty="0">
                <a:latin typeface="Georgia"/>
                <a:cs typeface="Georgia"/>
              </a:rPr>
              <a:t>Живое</a:t>
            </a:r>
            <a:r>
              <a:rPr sz="2200" spc="35" dirty="0">
                <a:latin typeface="Georgia"/>
                <a:cs typeface="Georgia"/>
              </a:rPr>
              <a:t> </a:t>
            </a:r>
            <a:r>
              <a:rPr sz="2200" spc="-110" dirty="0">
                <a:latin typeface="Georgia"/>
                <a:cs typeface="Georgia"/>
              </a:rPr>
              <a:t>общение</a:t>
            </a:r>
            <a:endParaRPr sz="22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</a:pPr>
            <a:r>
              <a:rPr sz="2200" spc="-90" dirty="0">
                <a:latin typeface="Georgia"/>
                <a:cs typeface="Georgia"/>
              </a:rPr>
              <a:t>с </a:t>
            </a:r>
            <a:r>
              <a:rPr sz="2200" spc="-165" dirty="0">
                <a:latin typeface="Georgia"/>
                <a:cs typeface="Georgia"/>
              </a:rPr>
              <a:t>наставником </a:t>
            </a:r>
            <a:r>
              <a:rPr sz="2200" spc="-320" dirty="0">
                <a:latin typeface="Georgia"/>
                <a:cs typeface="Georgia"/>
              </a:rPr>
              <a:t>– </a:t>
            </a:r>
            <a:r>
              <a:rPr sz="2200" spc="-140" dirty="0">
                <a:latin typeface="Georgia"/>
                <a:cs typeface="Georgia"/>
              </a:rPr>
              <a:t>носителем  </a:t>
            </a:r>
            <a:r>
              <a:rPr sz="2200" spc="-114" dirty="0">
                <a:latin typeface="Georgia"/>
                <a:cs typeface="Georgia"/>
              </a:rPr>
              <a:t>проф.</a:t>
            </a:r>
            <a:r>
              <a:rPr sz="2200" spc="30" dirty="0">
                <a:latin typeface="Georgia"/>
                <a:cs typeface="Georgia"/>
              </a:rPr>
              <a:t> </a:t>
            </a:r>
            <a:r>
              <a:rPr sz="2200" spc="-170" dirty="0">
                <a:latin typeface="Georgia"/>
                <a:cs typeface="Georgia"/>
              </a:rPr>
              <a:t>компетенции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8492108" y="7210425"/>
            <a:ext cx="3107690" cy="1031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2200" spc="-105" dirty="0">
                <a:latin typeface="Georgia"/>
                <a:cs typeface="Georgia"/>
              </a:rPr>
              <a:t>Рефлексия </a:t>
            </a:r>
            <a:r>
              <a:rPr sz="2200" spc="-140" dirty="0">
                <a:latin typeface="Georgia"/>
                <a:cs typeface="Georgia"/>
              </a:rPr>
              <a:t>полученного  </a:t>
            </a:r>
            <a:r>
              <a:rPr sz="2200" spc="-165" dirty="0">
                <a:latin typeface="Georgia"/>
                <a:cs typeface="Georgia"/>
              </a:rPr>
              <a:t>опыта </a:t>
            </a:r>
            <a:r>
              <a:rPr sz="2200" spc="-190" dirty="0">
                <a:latin typeface="Georgia"/>
                <a:cs typeface="Georgia"/>
              </a:rPr>
              <a:t>и </a:t>
            </a:r>
            <a:r>
              <a:rPr sz="2200" spc="-130" dirty="0">
                <a:latin typeface="Georgia"/>
                <a:cs typeface="Georgia"/>
              </a:rPr>
              <a:t>формирование  </a:t>
            </a:r>
            <a:r>
              <a:rPr sz="2200" spc="-160" dirty="0">
                <a:latin typeface="Georgia"/>
                <a:cs typeface="Georgia"/>
              </a:rPr>
              <a:t>отношения </a:t>
            </a:r>
            <a:r>
              <a:rPr sz="2200" spc="-265" dirty="0">
                <a:latin typeface="Georgia"/>
                <a:cs typeface="Georgia"/>
              </a:rPr>
              <a:t>к</a:t>
            </a:r>
            <a:r>
              <a:rPr sz="2200" spc="-125" dirty="0">
                <a:latin typeface="Georgia"/>
                <a:cs typeface="Georgia"/>
              </a:rPr>
              <a:t> </a:t>
            </a:r>
            <a:r>
              <a:rPr sz="2200" spc="-175" dirty="0">
                <a:latin typeface="Georgia"/>
                <a:cs typeface="Georgia"/>
              </a:rPr>
              <a:t>компетенции</a:t>
            </a:r>
            <a:endParaRPr sz="2200">
              <a:latin typeface="Georgia"/>
              <a:cs typeface="Georgi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1307971" y="5701468"/>
            <a:ext cx="819150" cy="631825"/>
            <a:chOff x="1307971" y="5701468"/>
            <a:chExt cx="819150" cy="631825"/>
          </a:xfrm>
        </p:grpSpPr>
        <p:sp>
          <p:nvSpPr>
            <p:cNvPr id="17" name="object 17"/>
            <p:cNvSpPr/>
            <p:nvPr/>
          </p:nvSpPr>
          <p:spPr>
            <a:xfrm>
              <a:off x="1307960" y="5740920"/>
              <a:ext cx="819150" cy="591820"/>
            </a:xfrm>
            <a:custGeom>
              <a:avLst/>
              <a:gdLst/>
              <a:ahLst/>
              <a:cxnLst/>
              <a:rect l="l" t="t" r="r" b="b"/>
              <a:pathLst>
                <a:path w="819150" h="591820">
                  <a:moveTo>
                    <a:pt x="357149" y="299161"/>
                  </a:moveTo>
                  <a:lnTo>
                    <a:pt x="355536" y="276606"/>
                  </a:lnTo>
                  <a:lnTo>
                    <a:pt x="350786" y="254635"/>
                  </a:lnTo>
                  <a:lnTo>
                    <a:pt x="342976" y="233553"/>
                  </a:lnTo>
                  <a:lnTo>
                    <a:pt x="332206" y="213702"/>
                  </a:lnTo>
                  <a:lnTo>
                    <a:pt x="265798" y="293116"/>
                  </a:lnTo>
                  <a:lnTo>
                    <a:pt x="235712" y="317284"/>
                  </a:lnTo>
                  <a:lnTo>
                    <a:pt x="199936" y="327660"/>
                  </a:lnTo>
                  <a:lnTo>
                    <a:pt x="162890" y="323862"/>
                  </a:lnTo>
                  <a:lnTo>
                    <a:pt x="128968" y="305485"/>
                  </a:lnTo>
                  <a:lnTo>
                    <a:pt x="104825" y="275374"/>
                  </a:lnTo>
                  <a:lnTo>
                    <a:pt x="94449" y="239585"/>
                  </a:lnTo>
                  <a:lnTo>
                    <a:pt x="98247" y="202501"/>
                  </a:lnTo>
                  <a:lnTo>
                    <a:pt x="116611" y="168541"/>
                  </a:lnTo>
                  <a:lnTo>
                    <a:pt x="131406" y="154127"/>
                  </a:lnTo>
                  <a:lnTo>
                    <a:pt x="92913" y="178943"/>
                  </a:lnTo>
                  <a:lnTo>
                    <a:pt x="63538" y="212940"/>
                  </a:lnTo>
                  <a:lnTo>
                    <a:pt x="44805" y="253796"/>
                  </a:lnTo>
                  <a:lnTo>
                    <a:pt x="38214" y="299148"/>
                  </a:lnTo>
                  <a:lnTo>
                    <a:pt x="38214" y="478713"/>
                  </a:lnTo>
                  <a:lnTo>
                    <a:pt x="357149" y="478713"/>
                  </a:lnTo>
                  <a:lnTo>
                    <a:pt x="357149" y="299161"/>
                  </a:lnTo>
                  <a:close/>
                </a:path>
                <a:path w="819150" h="591820">
                  <a:moveTo>
                    <a:pt x="395351" y="554075"/>
                  </a:moveTo>
                  <a:lnTo>
                    <a:pt x="392391" y="539407"/>
                  </a:lnTo>
                  <a:lnTo>
                    <a:pt x="384314" y="527431"/>
                  </a:lnTo>
                  <a:lnTo>
                    <a:pt x="372351" y="519353"/>
                  </a:lnTo>
                  <a:lnTo>
                    <a:pt x="357695" y="516394"/>
                  </a:lnTo>
                  <a:lnTo>
                    <a:pt x="37655" y="516394"/>
                  </a:lnTo>
                  <a:lnTo>
                    <a:pt x="22999" y="519353"/>
                  </a:lnTo>
                  <a:lnTo>
                    <a:pt x="11036" y="527431"/>
                  </a:lnTo>
                  <a:lnTo>
                    <a:pt x="2959" y="539407"/>
                  </a:lnTo>
                  <a:lnTo>
                    <a:pt x="0" y="554075"/>
                  </a:lnTo>
                  <a:lnTo>
                    <a:pt x="0" y="591769"/>
                  </a:lnTo>
                  <a:lnTo>
                    <a:pt x="395351" y="591769"/>
                  </a:lnTo>
                  <a:lnTo>
                    <a:pt x="395351" y="554075"/>
                  </a:lnTo>
                  <a:close/>
                </a:path>
                <a:path w="819150" h="591820">
                  <a:moveTo>
                    <a:pt x="399008" y="89750"/>
                  </a:moveTo>
                  <a:lnTo>
                    <a:pt x="381762" y="76136"/>
                  </a:lnTo>
                  <a:lnTo>
                    <a:pt x="368782" y="58864"/>
                  </a:lnTo>
                  <a:lnTo>
                    <a:pt x="360578" y="38862"/>
                  </a:lnTo>
                  <a:lnTo>
                    <a:pt x="357695" y="17081"/>
                  </a:lnTo>
                  <a:lnTo>
                    <a:pt x="357695" y="11341"/>
                  </a:lnTo>
                  <a:lnTo>
                    <a:pt x="358279" y="5626"/>
                  </a:lnTo>
                  <a:lnTo>
                    <a:pt x="359435" y="0"/>
                  </a:lnTo>
                  <a:lnTo>
                    <a:pt x="221284" y="115697"/>
                  </a:lnTo>
                  <a:lnTo>
                    <a:pt x="221284" y="219557"/>
                  </a:lnTo>
                  <a:lnTo>
                    <a:pt x="219913" y="226644"/>
                  </a:lnTo>
                  <a:lnTo>
                    <a:pt x="215773" y="232879"/>
                  </a:lnTo>
                  <a:lnTo>
                    <a:pt x="209550" y="237020"/>
                  </a:lnTo>
                  <a:lnTo>
                    <a:pt x="202463" y="238391"/>
                  </a:lnTo>
                  <a:lnTo>
                    <a:pt x="195376" y="237020"/>
                  </a:lnTo>
                  <a:lnTo>
                    <a:pt x="189153" y="232879"/>
                  </a:lnTo>
                  <a:lnTo>
                    <a:pt x="185013" y="226644"/>
                  </a:lnTo>
                  <a:lnTo>
                    <a:pt x="183642" y="219557"/>
                  </a:lnTo>
                  <a:lnTo>
                    <a:pt x="185013" y="212458"/>
                  </a:lnTo>
                  <a:lnTo>
                    <a:pt x="221284" y="219557"/>
                  </a:lnTo>
                  <a:lnTo>
                    <a:pt x="221284" y="115697"/>
                  </a:lnTo>
                  <a:lnTo>
                    <a:pt x="147066" y="177850"/>
                  </a:lnTo>
                  <a:lnTo>
                    <a:pt x="129984" y="199237"/>
                  </a:lnTo>
                  <a:lnTo>
                    <a:pt x="122682" y="224650"/>
                  </a:lnTo>
                  <a:lnTo>
                    <a:pt x="125425" y="250939"/>
                  </a:lnTo>
                  <a:lnTo>
                    <a:pt x="138493" y="274993"/>
                  </a:lnTo>
                  <a:lnTo>
                    <a:pt x="159880" y="292100"/>
                  </a:lnTo>
                  <a:lnTo>
                    <a:pt x="185254" y="299402"/>
                  </a:lnTo>
                  <a:lnTo>
                    <a:pt x="211531" y="296659"/>
                  </a:lnTo>
                  <a:lnTo>
                    <a:pt x="235572" y="283565"/>
                  </a:lnTo>
                  <a:lnTo>
                    <a:pt x="238671" y="280962"/>
                  </a:lnTo>
                  <a:lnTo>
                    <a:pt x="241528" y="278104"/>
                  </a:lnTo>
                  <a:lnTo>
                    <a:pt x="274726" y="238391"/>
                  </a:lnTo>
                  <a:lnTo>
                    <a:pt x="306235" y="200710"/>
                  </a:lnTo>
                  <a:lnTo>
                    <a:pt x="399008" y="89750"/>
                  </a:lnTo>
                  <a:close/>
                </a:path>
                <a:path w="819150" h="591820">
                  <a:moveTo>
                    <a:pt x="818946" y="267944"/>
                  </a:moveTo>
                  <a:lnTo>
                    <a:pt x="811657" y="159575"/>
                  </a:lnTo>
                  <a:lnTo>
                    <a:pt x="805535" y="152552"/>
                  </a:lnTo>
                  <a:lnTo>
                    <a:pt x="691489" y="129235"/>
                  </a:lnTo>
                  <a:lnTo>
                    <a:pt x="685076" y="131165"/>
                  </a:lnTo>
                  <a:lnTo>
                    <a:pt x="660514" y="155765"/>
                  </a:lnTo>
                  <a:lnTo>
                    <a:pt x="526846" y="21983"/>
                  </a:lnTo>
                  <a:lnTo>
                    <a:pt x="523240" y="41960"/>
                  </a:lnTo>
                  <a:lnTo>
                    <a:pt x="515137" y="60248"/>
                  </a:lnTo>
                  <a:lnTo>
                    <a:pt x="502970" y="76136"/>
                  </a:lnTo>
                  <a:lnTo>
                    <a:pt x="487184" y="88874"/>
                  </a:lnTo>
                  <a:lnTo>
                    <a:pt x="607263" y="209054"/>
                  </a:lnTo>
                  <a:lnTo>
                    <a:pt x="583438" y="232918"/>
                  </a:lnTo>
                  <a:lnTo>
                    <a:pt x="581494" y="239242"/>
                  </a:lnTo>
                  <a:lnTo>
                    <a:pt x="603529" y="354444"/>
                  </a:lnTo>
                  <a:lnTo>
                    <a:pt x="610616" y="360705"/>
                  </a:lnTo>
                  <a:lnTo>
                    <a:pt x="720255" y="367982"/>
                  </a:lnTo>
                  <a:lnTo>
                    <a:pt x="727633" y="366737"/>
                  </a:lnTo>
                  <a:lnTo>
                    <a:pt x="733742" y="362902"/>
                  </a:lnTo>
                  <a:lnTo>
                    <a:pt x="737971" y="357047"/>
                  </a:lnTo>
                  <a:lnTo>
                    <a:pt x="739724" y="349758"/>
                  </a:lnTo>
                  <a:lnTo>
                    <a:pt x="738466" y="342379"/>
                  </a:lnTo>
                  <a:lnTo>
                    <a:pt x="734618" y="336257"/>
                  </a:lnTo>
                  <a:lnTo>
                    <a:pt x="728764" y="332016"/>
                  </a:lnTo>
                  <a:lnTo>
                    <a:pt x="721487" y="330301"/>
                  </a:lnTo>
                  <a:lnTo>
                    <a:pt x="636155" y="324650"/>
                  </a:lnTo>
                  <a:lnTo>
                    <a:pt x="621512" y="248094"/>
                  </a:lnTo>
                  <a:lnTo>
                    <a:pt x="700087" y="169468"/>
                  </a:lnTo>
                  <a:lnTo>
                    <a:pt x="775652" y="184873"/>
                  </a:lnTo>
                  <a:lnTo>
                    <a:pt x="781380" y="270446"/>
                  </a:lnTo>
                  <a:lnTo>
                    <a:pt x="783310" y="277672"/>
                  </a:lnTo>
                  <a:lnTo>
                    <a:pt x="787730" y="283387"/>
                  </a:lnTo>
                  <a:lnTo>
                    <a:pt x="793965" y="287020"/>
                  </a:lnTo>
                  <a:lnTo>
                    <a:pt x="801382" y="288010"/>
                  </a:lnTo>
                  <a:lnTo>
                    <a:pt x="808583" y="286042"/>
                  </a:lnTo>
                  <a:lnTo>
                    <a:pt x="814311" y="281609"/>
                  </a:lnTo>
                  <a:lnTo>
                    <a:pt x="817956" y="275361"/>
                  </a:lnTo>
                  <a:lnTo>
                    <a:pt x="818946" y="267944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1693901" y="5701468"/>
              <a:ext cx="112955" cy="113052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" name="object 19"/>
          <p:cNvGrpSpPr/>
          <p:nvPr/>
        </p:nvGrpSpPr>
        <p:grpSpPr>
          <a:xfrm>
            <a:off x="1355033" y="7413601"/>
            <a:ext cx="715645" cy="488315"/>
            <a:chOff x="1355033" y="7413601"/>
            <a:chExt cx="715645" cy="488315"/>
          </a:xfrm>
        </p:grpSpPr>
        <p:sp>
          <p:nvSpPr>
            <p:cNvPr id="20" name="object 20"/>
            <p:cNvSpPr/>
            <p:nvPr/>
          </p:nvSpPr>
          <p:spPr>
            <a:xfrm>
              <a:off x="1411511" y="7413601"/>
              <a:ext cx="94129" cy="94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412170" y="7520248"/>
              <a:ext cx="211454" cy="374650"/>
            </a:xfrm>
            <a:custGeom>
              <a:avLst/>
              <a:gdLst/>
              <a:ahLst/>
              <a:cxnLst/>
              <a:rect l="l" t="t" r="r" b="b"/>
              <a:pathLst>
                <a:path w="211455" h="374650">
                  <a:moveTo>
                    <a:pt x="54324" y="289"/>
                  </a:moveTo>
                  <a:lnTo>
                    <a:pt x="11745" y="16183"/>
                  </a:lnTo>
                  <a:lnTo>
                    <a:pt x="0" y="48518"/>
                  </a:lnTo>
                  <a:lnTo>
                    <a:pt x="0" y="183616"/>
                  </a:lnTo>
                  <a:lnTo>
                    <a:pt x="3699" y="201949"/>
                  </a:lnTo>
                  <a:lnTo>
                    <a:pt x="13787" y="216922"/>
                  </a:lnTo>
                  <a:lnTo>
                    <a:pt x="28747" y="227019"/>
                  </a:lnTo>
                  <a:lnTo>
                    <a:pt x="47064" y="230721"/>
                  </a:lnTo>
                  <a:lnTo>
                    <a:pt x="149948" y="230721"/>
                  </a:lnTo>
                  <a:lnTo>
                    <a:pt x="149948" y="350557"/>
                  </a:lnTo>
                  <a:lnTo>
                    <a:pt x="151798" y="359722"/>
                  </a:lnTo>
                  <a:lnTo>
                    <a:pt x="156840" y="367209"/>
                  </a:lnTo>
                  <a:lnTo>
                    <a:pt x="164320" y="372258"/>
                  </a:lnTo>
                  <a:lnTo>
                    <a:pt x="173481" y="374110"/>
                  </a:lnTo>
                  <a:lnTo>
                    <a:pt x="182641" y="372258"/>
                  </a:lnTo>
                  <a:lnTo>
                    <a:pt x="190121" y="367209"/>
                  </a:lnTo>
                  <a:lnTo>
                    <a:pt x="195164" y="359722"/>
                  </a:lnTo>
                  <a:lnTo>
                    <a:pt x="197013" y="350557"/>
                  </a:lnTo>
                  <a:lnTo>
                    <a:pt x="197013" y="206886"/>
                  </a:lnTo>
                  <a:lnTo>
                    <a:pt x="93470" y="183333"/>
                  </a:lnTo>
                  <a:lnTo>
                    <a:pt x="93470" y="83659"/>
                  </a:lnTo>
                  <a:lnTo>
                    <a:pt x="107778" y="94304"/>
                  </a:lnTo>
                  <a:lnTo>
                    <a:pt x="116713" y="98811"/>
                  </a:lnTo>
                  <a:lnTo>
                    <a:pt x="187600" y="98826"/>
                  </a:lnTo>
                  <a:lnTo>
                    <a:pt x="196761" y="96975"/>
                  </a:lnTo>
                  <a:lnTo>
                    <a:pt x="204241" y="91926"/>
                  </a:lnTo>
                  <a:lnTo>
                    <a:pt x="209284" y="84439"/>
                  </a:lnTo>
                  <a:lnTo>
                    <a:pt x="211133" y="75274"/>
                  </a:lnTo>
                  <a:lnTo>
                    <a:pt x="209284" y="66106"/>
                  </a:lnTo>
                  <a:lnTo>
                    <a:pt x="204241" y="58619"/>
                  </a:lnTo>
                  <a:lnTo>
                    <a:pt x="196761" y="53572"/>
                  </a:lnTo>
                  <a:lnTo>
                    <a:pt x="187600" y="51721"/>
                  </a:lnTo>
                  <a:lnTo>
                    <a:pt x="129428" y="51721"/>
                  </a:lnTo>
                  <a:lnTo>
                    <a:pt x="84622" y="18842"/>
                  </a:lnTo>
                  <a:lnTo>
                    <a:pt x="76173" y="9967"/>
                  </a:lnTo>
                  <a:lnTo>
                    <a:pt x="65882" y="3697"/>
                  </a:lnTo>
                  <a:lnTo>
                    <a:pt x="54324" y="289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919812" y="7413601"/>
              <a:ext cx="94129" cy="94210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1355026" y="7519784"/>
              <a:ext cx="715645" cy="382270"/>
            </a:xfrm>
            <a:custGeom>
              <a:avLst/>
              <a:gdLst/>
              <a:ahLst/>
              <a:cxnLst/>
              <a:rect l="l" t="t" r="r" b="b"/>
              <a:pathLst>
                <a:path w="715644" h="382270">
                  <a:moveTo>
                    <a:pt x="188264" y="268871"/>
                  </a:moveTo>
                  <a:lnTo>
                    <a:pt x="186778" y="261543"/>
                  </a:lnTo>
                  <a:lnTo>
                    <a:pt x="182753" y="255549"/>
                  </a:lnTo>
                  <a:lnTo>
                    <a:pt x="176758" y="251510"/>
                  </a:lnTo>
                  <a:lnTo>
                    <a:pt x="169430" y="250037"/>
                  </a:lnTo>
                  <a:lnTo>
                    <a:pt x="37655" y="250037"/>
                  </a:lnTo>
                  <a:lnTo>
                    <a:pt x="37655" y="61607"/>
                  </a:lnTo>
                  <a:lnTo>
                    <a:pt x="36169" y="54279"/>
                  </a:lnTo>
                  <a:lnTo>
                    <a:pt x="32143" y="48285"/>
                  </a:lnTo>
                  <a:lnTo>
                    <a:pt x="26162" y="44246"/>
                  </a:lnTo>
                  <a:lnTo>
                    <a:pt x="18821" y="42773"/>
                  </a:lnTo>
                  <a:lnTo>
                    <a:pt x="11506" y="44246"/>
                  </a:lnTo>
                  <a:lnTo>
                    <a:pt x="5511" y="48285"/>
                  </a:lnTo>
                  <a:lnTo>
                    <a:pt x="1485" y="54279"/>
                  </a:lnTo>
                  <a:lnTo>
                    <a:pt x="0" y="61607"/>
                  </a:lnTo>
                  <a:lnTo>
                    <a:pt x="0" y="268871"/>
                  </a:lnTo>
                  <a:lnTo>
                    <a:pt x="1485" y="276212"/>
                  </a:lnTo>
                  <a:lnTo>
                    <a:pt x="5511" y="282194"/>
                  </a:lnTo>
                  <a:lnTo>
                    <a:pt x="11506" y="286232"/>
                  </a:lnTo>
                  <a:lnTo>
                    <a:pt x="18821" y="287718"/>
                  </a:lnTo>
                  <a:lnTo>
                    <a:pt x="75311" y="287718"/>
                  </a:lnTo>
                  <a:lnTo>
                    <a:pt x="75311" y="344246"/>
                  </a:lnTo>
                  <a:lnTo>
                    <a:pt x="37655" y="344246"/>
                  </a:lnTo>
                  <a:lnTo>
                    <a:pt x="37655" y="381927"/>
                  </a:lnTo>
                  <a:lnTo>
                    <a:pt x="150609" y="381927"/>
                  </a:lnTo>
                  <a:lnTo>
                    <a:pt x="150609" y="344246"/>
                  </a:lnTo>
                  <a:lnTo>
                    <a:pt x="112953" y="344246"/>
                  </a:lnTo>
                  <a:lnTo>
                    <a:pt x="112953" y="287718"/>
                  </a:lnTo>
                  <a:lnTo>
                    <a:pt x="169430" y="287718"/>
                  </a:lnTo>
                  <a:lnTo>
                    <a:pt x="176758" y="286232"/>
                  </a:lnTo>
                  <a:lnTo>
                    <a:pt x="182753" y="282194"/>
                  </a:lnTo>
                  <a:lnTo>
                    <a:pt x="186778" y="276212"/>
                  </a:lnTo>
                  <a:lnTo>
                    <a:pt x="188264" y="268871"/>
                  </a:lnTo>
                  <a:close/>
                </a:path>
                <a:path w="715644" h="382270">
                  <a:moveTo>
                    <a:pt x="536536" y="136982"/>
                  </a:moveTo>
                  <a:lnTo>
                    <a:pt x="535063" y="129641"/>
                  </a:lnTo>
                  <a:lnTo>
                    <a:pt x="531025" y="123659"/>
                  </a:lnTo>
                  <a:lnTo>
                    <a:pt x="525043" y="119621"/>
                  </a:lnTo>
                  <a:lnTo>
                    <a:pt x="517715" y="118135"/>
                  </a:lnTo>
                  <a:lnTo>
                    <a:pt x="197675" y="118135"/>
                  </a:lnTo>
                  <a:lnTo>
                    <a:pt x="190347" y="119621"/>
                  </a:lnTo>
                  <a:lnTo>
                    <a:pt x="184365" y="123659"/>
                  </a:lnTo>
                  <a:lnTo>
                    <a:pt x="180327" y="129641"/>
                  </a:lnTo>
                  <a:lnTo>
                    <a:pt x="178841" y="136982"/>
                  </a:lnTo>
                  <a:lnTo>
                    <a:pt x="180327" y="144310"/>
                  </a:lnTo>
                  <a:lnTo>
                    <a:pt x="184365" y="150304"/>
                  </a:lnTo>
                  <a:lnTo>
                    <a:pt x="190347" y="154343"/>
                  </a:lnTo>
                  <a:lnTo>
                    <a:pt x="197675" y="155829"/>
                  </a:lnTo>
                  <a:lnTo>
                    <a:pt x="338874" y="155829"/>
                  </a:lnTo>
                  <a:lnTo>
                    <a:pt x="338874" y="344246"/>
                  </a:lnTo>
                  <a:lnTo>
                    <a:pt x="282384" y="344246"/>
                  </a:lnTo>
                  <a:lnTo>
                    <a:pt x="282384" y="381927"/>
                  </a:lnTo>
                  <a:lnTo>
                    <a:pt x="432993" y="381927"/>
                  </a:lnTo>
                  <a:lnTo>
                    <a:pt x="432993" y="344246"/>
                  </a:lnTo>
                  <a:lnTo>
                    <a:pt x="376516" y="344246"/>
                  </a:lnTo>
                  <a:lnTo>
                    <a:pt x="376516" y="155829"/>
                  </a:lnTo>
                  <a:lnTo>
                    <a:pt x="517715" y="155829"/>
                  </a:lnTo>
                  <a:lnTo>
                    <a:pt x="525043" y="154343"/>
                  </a:lnTo>
                  <a:lnTo>
                    <a:pt x="531025" y="150304"/>
                  </a:lnTo>
                  <a:lnTo>
                    <a:pt x="535063" y="144310"/>
                  </a:lnTo>
                  <a:lnTo>
                    <a:pt x="536536" y="136982"/>
                  </a:lnTo>
                  <a:close/>
                </a:path>
                <a:path w="715644" h="382270">
                  <a:moveTo>
                    <a:pt x="658063" y="48514"/>
                  </a:moveTo>
                  <a:lnTo>
                    <a:pt x="655116" y="31038"/>
                  </a:lnTo>
                  <a:lnTo>
                    <a:pt x="646391" y="16243"/>
                  </a:lnTo>
                  <a:lnTo>
                    <a:pt x="633031" y="5448"/>
                  </a:lnTo>
                  <a:lnTo>
                    <a:pt x="616178" y="0"/>
                  </a:lnTo>
                  <a:lnTo>
                    <a:pt x="603935" y="292"/>
                  </a:lnTo>
                  <a:lnTo>
                    <a:pt x="592378" y="3695"/>
                  </a:lnTo>
                  <a:lnTo>
                    <a:pt x="582079" y="9969"/>
                  </a:lnTo>
                  <a:lnTo>
                    <a:pt x="573633" y="18846"/>
                  </a:lnTo>
                  <a:lnTo>
                    <a:pt x="528828" y="52197"/>
                  </a:lnTo>
                  <a:lnTo>
                    <a:pt x="470649" y="52197"/>
                  </a:lnTo>
                  <a:lnTo>
                    <a:pt x="461492" y="54038"/>
                  </a:lnTo>
                  <a:lnTo>
                    <a:pt x="454012" y="59093"/>
                  </a:lnTo>
                  <a:lnTo>
                    <a:pt x="448970" y="66573"/>
                  </a:lnTo>
                  <a:lnTo>
                    <a:pt x="447116" y="75742"/>
                  </a:lnTo>
                  <a:lnTo>
                    <a:pt x="448970" y="84912"/>
                  </a:lnTo>
                  <a:lnTo>
                    <a:pt x="454012" y="92392"/>
                  </a:lnTo>
                  <a:lnTo>
                    <a:pt x="461492" y="97447"/>
                  </a:lnTo>
                  <a:lnTo>
                    <a:pt x="470649" y="99301"/>
                  </a:lnTo>
                  <a:lnTo>
                    <a:pt x="541540" y="99275"/>
                  </a:lnTo>
                  <a:lnTo>
                    <a:pt x="546417" y="97701"/>
                  </a:lnTo>
                  <a:lnTo>
                    <a:pt x="564781" y="84124"/>
                  </a:lnTo>
                  <a:lnTo>
                    <a:pt x="564781" y="184086"/>
                  </a:lnTo>
                  <a:lnTo>
                    <a:pt x="485051" y="184086"/>
                  </a:lnTo>
                  <a:lnTo>
                    <a:pt x="475894" y="185940"/>
                  </a:lnTo>
                  <a:lnTo>
                    <a:pt x="468414" y="190982"/>
                  </a:lnTo>
                  <a:lnTo>
                    <a:pt x="463372" y="198475"/>
                  </a:lnTo>
                  <a:lnTo>
                    <a:pt x="461518" y="207645"/>
                  </a:lnTo>
                  <a:lnTo>
                    <a:pt x="461518" y="351028"/>
                  </a:lnTo>
                  <a:lnTo>
                    <a:pt x="463372" y="360197"/>
                  </a:lnTo>
                  <a:lnTo>
                    <a:pt x="468414" y="367677"/>
                  </a:lnTo>
                  <a:lnTo>
                    <a:pt x="475894" y="372732"/>
                  </a:lnTo>
                  <a:lnTo>
                    <a:pt x="485051" y="374586"/>
                  </a:lnTo>
                  <a:lnTo>
                    <a:pt x="494207" y="372732"/>
                  </a:lnTo>
                  <a:lnTo>
                    <a:pt x="501688" y="367677"/>
                  </a:lnTo>
                  <a:lnTo>
                    <a:pt x="506730" y="360197"/>
                  </a:lnTo>
                  <a:lnTo>
                    <a:pt x="508584" y="351028"/>
                  </a:lnTo>
                  <a:lnTo>
                    <a:pt x="508584" y="231190"/>
                  </a:lnTo>
                  <a:lnTo>
                    <a:pt x="610997" y="231190"/>
                  </a:lnTo>
                  <a:lnTo>
                    <a:pt x="629323" y="227495"/>
                  </a:lnTo>
                  <a:lnTo>
                    <a:pt x="644283" y="217398"/>
                  </a:lnTo>
                  <a:lnTo>
                    <a:pt x="654367" y="202425"/>
                  </a:lnTo>
                  <a:lnTo>
                    <a:pt x="658063" y="184086"/>
                  </a:lnTo>
                  <a:lnTo>
                    <a:pt x="658063" y="48514"/>
                  </a:lnTo>
                  <a:close/>
                </a:path>
                <a:path w="715644" h="382270">
                  <a:moveTo>
                    <a:pt x="715403" y="66319"/>
                  </a:moveTo>
                  <a:lnTo>
                    <a:pt x="713917" y="58991"/>
                  </a:lnTo>
                  <a:lnTo>
                    <a:pt x="709879" y="52997"/>
                  </a:lnTo>
                  <a:lnTo>
                    <a:pt x="703884" y="48958"/>
                  </a:lnTo>
                  <a:lnTo>
                    <a:pt x="696582" y="47485"/>
                  </a:lnTo>
                  <a:lnTo>
                    <a:pt x="689229" y="48958"/>
                  </a:lnTo>
                  <a:lnTo>
                    <a:pt x="683247" y="52997"/>
                  </a:lnTo>
                  <a:lnTo>
                    <a:pt x="679208" y="58991"/>
                  </a:lnTo>
                  <a:lnTo>
                    <a:pt x="677735" y="66319"/>
                  </a:lnTo>
                  <a:lnTo>
                    <a:pt x="677735" y="250037"/>
                  </a:lnTo>
                  <a:lnTo>
                    <a:pt x="545960" y="250037"/>
                  </a:lnTo>
                  <a:lnTo>
                    <a:pt x="538632" y="251510"/>
                  </a:lnTo>
                  <a:lnTo>
                    <a:pt x="532638" y="255549"/>
                  </a:lnTo>
                  <a:lnTo>
                    <a:pt x="528612" y="261543"/>
                  </a:lnTo>
                  <a:lnTo>
                    <a:pt x="527126" y="268871"/>
                  </a:lnTo>
                  <a:lnTo>
                    <a:pt x="528612" y="276212"/>
                  </a:lnTo>
                  <a:lnTo>
                    <a:pt x="532638" y="282194"/>
                  </a:lnTo>
                  <a:lnTo>
                    <a:pt x="538632" y="286232"/>
                  </a:lnTo>
                  <a:lnTo>
                    <a:pt x="545960" y="287718"/>
                  </a:lnTo>
                  <a:lnTo>
                    <a:pt x="602437" y="287718"/>
                  </a:lnTo>
                  <a:lnTo>
                    <a:pt x="602437" y="344246"/>
                  </a:lnTo>
                  <a:lnTo>
                    <a:pt x="564781" y="344246"/>
                  </a:lnTo>
                  <a:lnTo>
                    <a:pt x="564781" y="381927"/>
                  </a:lnTo>
                  <a:lnTo>
                    <a:pt x="677735" y="381927"/>
                  </a:lnTo>
                  <a:lnTo>
                    <a:pt x="677735" y="344246"/>
                  </a:lnTo>
                  <a:lnTo>
                    <a:pt x="640080" y="344246"/>
                  </a:lnTo>
                  <a:lnTo>
                    <a:pt x="640080" y="287718"/>
                  </a:lnTo>
                  <a:lnTo>
                    <a:pt x="696582" y="287718"/>
                  </a:lnTo>
                  <a:lnTo>
                    <a:pt x="703884" y="286232"/>
                  </a:lnTo>
                  <a:lnTo>
                    <a:pt x="709879" y="282194"/>
                  </a:lnTo>
                  <a:lnTo>
                    <a:pt x="713917" y="276212"/>
                  </a:lnTo>
                  <a:lnTo>
                    <a:pt x="715403" y="268871"/>
                  </a:lnTo>
                  <a:lnTo>
                    <a:pt x="715403" y="66319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4" name="object 24"/>
          <p:cNvSpPr/>
          <p:nvPr/>
        </p:nvSpPr>
        <p:spPr>
          <a:xfrm>
            <a:off x="7643148" y="7327006"/>
            <a:ext cx="518159" cy="659765"/>
          </a:xfrm>
          <a:custGeom>
            <a:avLst/>
            <a:gdLst/>
            <a:ahLst/>
            <a:cxnLst/>
            <a:rect l="l" t="t" r="r" b="b"/>
            <a:pathLst>
              <a:path w="518159" h="659765">
                <a:moveTo>
                  <a:pt x="225911" y="0"/>
                </a:moveTo>
                <a:lnTo>
                  <a:pt x="203982" y="4462"/>
                </a:lnTo>
                <a:lnTo>
                  <a:pt x="186023" y="16612"/>
                </a:lnTo>
                <a:lnTo>
                  <a:pt x="173890" y="34591"/>
                </a:lnTo>
                <a:lnTo>
                  <a:pt x="160196" y="114057"/>
                </a:lnTo>
                <a:lnTo>
                  <a:pt x="136337" y="163662"/>
                </a:lnTo>
                <a:lnTo>
                  <a:pt x="103636" y="205059"/>
                </a:lnTo>
                <a:lnTo>
                  <a:pt x="67872" y="237953"/>
                </a:lnTo>
                <a:lnTo>
                  <a:pt x="34825" y="262047"/>
                </a:lnTo>
                <a:lnTo>
                  <a:pt x="0" y="282647"/>
                </a:lnTo>
                <a:lnTo>
                  <a:pt x="0" y="584121"/>
                </a:lnTo>
                <a:lnTo>
                  <a:pt x="34112" y="591959"/>
                </a:lnTo>
                <a:lnTo>
                  <a:pt x="92849" y="632960"/>
                </a:lnTo>
                <a:lnTo>
                  <a:pt x="135095" y="651651"/>
                </a:lnTo>
                <a:lnTo>
                  <a:pt x="197672" y="659490"/>
                </a:lnTo>
                <a:lnTo>
                  <a:pt x="367106" y="659490"/>
                </a:lnTo>
                <a:lnTo>
                  <a:pt x="389036" y="655029"/>
                </a:lnTo>
                <a:lnTo>
                  <a:pt x="406994" y="642885"/>
                </a:lnTo>
                <a:lnTo>
                  <a:pt x="419128" y="624911"/>
                </a:lnTo>
                <a:lnTo>
                  <a:pt x="423584" y="602963"/>
                </a:lnTo>
                <a:lnTo>
                  <a:pt x="422555" y="592041"/>
                </a:lnTo>
                <a:lnTo>
                  <a:pt x="419584" y="582001"/>
                </a:lnTo>
                <a:lnTo>
                  <a:pt x="414848" y="573022"/>
                </a:lnTo>
                <a:lnTo>
                  <a:pt x="408523" y="565279"/>
                </a:lnTo>
                <a:lnTo>
                  <a:pt x="414171" y="565279"/>
                </a:lnTo>
                <a:lnTo>
                  <a:pt x="436103" y="560819"/>
                </a:lnTo>
                <a:lnTo>
                  <a:pt x="454066" y="548674"/>
                </a:lnTo>
                <a:lnTo>
                  <a:pt x="466206" y="530701"/>
                </a:lnTo>
                <a:lnTo>
                  <a:pt x="470665" y="508753"/>
                </a:lnTo>
                <a:lnTo>
                  <a:pt x="469618" y="497668"/>
                </a:lnTo>
                <a:lnTo>
                  <a:pt x="466539" y="487202"/>
                </a:lnTo>
                <a:lnTo>
                  <a:pt x="461518" y="477619"/>
                </a:lnTo>
                <a:lnTo>
                  <a:pt x="454647" y="469184"/>
                </a:lnTo>
                <a:lnTo>
                  <a:pt x="472291" y="461971"/>
                </a:lnTo>
                <a:lnTo>
                  <a:pt x="486312" y="449635"/>
                </a:lnTo>
                <a:lnTo>
                  <a:pt x="495565" y="433414"/>
                </a:lnTo>
                <a:lnTo>
                  <a:pt x="498904" y="414542"/>
                </a:lnTo>
                <a:lnTo>
                  <a:pt x="497697" y="402766"/>
                </a:lnTo>
                <a:lnTo>
                  <a:pt x="494197" y="391696"/>
                </a:lnTo>
                <a:lnTo>
                  <a:pt x="488579" y="381686"/>
                </a:lnTo>
                <a:lnTo>
                  <a:pt x="481019" y="373089"/>
                </a:lnTo>
                <a:lnTo>
                  <a:pt x="495888" y="365111"/>
                </a:lnTo>
                <a:lnTo>
                  <a:pt x="507493" y="353070"/>
                </a:lnTo>
                <a:lnTo>
                  <a:pt x="515038" y="337849"/>
                </a:lnTo>
                <a:lnTo>
                  <a:pt x="517729" y="320331"/>
                </a:lnTo>
                <a:lnTo>
                  <a:pt x="513273" y="298383"/>
                </a:lnTo>
                <a:lnTo>
                  <a:pt x="501137" y="280410"/>
                </a:lnTo>
                <a:lnTo>
                  <a:pt x="483174" y="268265"/>
                </a:lnTo>
                <a:lnTo>
                  <a:pt x="461236" y="263805"/>
                </a:lnTo>
                <a:lnTo>
                  <a:pt x="282389" y="263805"/>
                </a:lnTo>
                <a:lnTo>
                  <a:pt x="271755" y="261656"/>
                </a:lnTo>
                <a:lnTo>
                  <a:pt x="262975" y="255797"/>
                </a:lnTo>
                <a:lnTo>
                  <a:pt x="256842" y="247112"/>
                </a:lnTo>
                <a:lnTo>
                  <a:pt x="254150" y="236484"/>
                </a:lnTo>
                <a:lnTo>
                  <a:pt x="268623" y="188554"/>
                </a:lnTo>
                <a:lnTo>
                  <a:pt x="278109" y="136724"/>
                </a:lnTo>
                <a:lnTo>
                  <a:pt x="282389" y="56542"/>
                </a:lnTo>
                <a:lnTo>
                  <a:pt x="277932" y="34591"/>
                </a:lnTo>
                <a:lnTo>
                  <a:pt x="265798" y="16612"/>
                </a:lnTo>
                <a:lnTo>
                  <a:pt x="247840" y="4462"/>
                </a:lnTo>
                <a:lnTo>
                  <a:pt x="22591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object 25"/>
          <p:cNvSpPr/>
          <p:nvPr/>
        </p:nvSpPr>
        <p:spPr>
          <a:xfrm>
            <a:off x="7407823" y="7562548"/>
            <a:ext cx="179070" cy="396240"/>
          </a:xfrm>
          <a:custGeom>
            <a:avLst/>
            <a:gdLst/>
            <a:ahLst/>
            <a:cxnLst/>
            <a:rect l="l" t="t" r="r" b="b"/>
            <a:pathLst>
              <a:path w="179070" h="396240">
                <a:moveTo>
                  <a:pt x="141194" y="0"/>
                </a:moveTo>
                <a:lnTo>
                  <a:pt x="0" y="0"/>
                </a:lnTo>
                <a:lnTo>
                  <a:pt x="0" y="395684"/>
                </a:lnTo>
                <a:lnTo>
                  <a:pt x="141195" y="395684"/>
                </a:lnTo>
                <a:lnTo>
                  <a:pt x="155814" y="392711"/>
                </a:lnTo>
                <a:lnTo>
                  <a:pt x="167786" y="384614"/>
                </a:lnTo>
                <a:lnTo>
                  <a:pt x="175876" y="372632"/>
                </a:lnTo>
                <a:lnTo>
                  <a:pt x="178846" y="358000"/>
                </a:lnTo>
                <a:lnTo>
                  <a:pt x="178846" y="37684"/>
                </a:lnTo>
                <a:lnTo>
                  <a:pt x="175875" y="23052"/>
                </a:lnTo>
                <a:lnTo>
                  <a:pt x="167786" y="11069"/>
                </a:lnTo>
                <a:lnTo>
                  <a:pt x="155814" y="2973"/>
                </a:lnTo>
                <a:lnTo>
                  <a:pt x="141194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object 26"/>
          <p:cNvSpPr/>
          <p:nvPr/>
        </p:nvSpPr>
        <p:spPr>
          <a:xfrm>
            <a:off x="7407732" y="5623318"/>
            <a:ext cx="753110" cy="755015"/>
          </a:xfrm>
          <a:custGeom>
            <a:avLst/>
            <a:gdLst/>
            <a:ahLst/>
            <a:cxnLst/>
            <a:rect l="l" t="t" r="r" b="b"/>
            <a:pathLst>
              <a:path w="753109" h="755014">
                <a:moveTo>
                  <a:pt x="317296" y="291122"/>
                </a:moveTo>
                <a:lnTo>
                  <a:pt x="137515" y="111188"/>
                </a:lnTo>
                <a:lnTo>
                  <a:pt x="138455" y="110248"/>
                </a:lnTo>
                <a:lnTo>
                  <a:pt x="113982" y="65024"/>
                </a:lnTo>
                <a:lnTo>
                  <a:pt x="33032" y="0"/>
                </a:lnTo>
                <a:lnTo>
                  <a:pt x="88" y="32969"/>
                </a:lnTo>
                <a:lnTo>
                  <a:pt x="65036" y="114007"/>
                </a:lnTo>
                <a:lnTo>
                  <a:pt x="110210" y="138506"/>
                </a:lnTo>
                <a:lnTo>
                  <a:pt x="111163" y="137566"/>
                </a:lnTo>
                <a:lnTo>
                  <a:pt x="290944" y="317512"/>
                </a:lnTo>
                <a:lnTo>
                  <a:pt x="317296" y="291122"/>
                </a:lnTo>
                <a:close/>
              </a:path>
              <a:path w="753109" h="755014">
                <a:moveTo>
                  <a:pt x="752894" y="118668"/>
                </a:moveTo>
                <a:lnTo>
                  <a:pt x="744664" y="83858"/>
                </a:lnTo>
                <a:lnTo>
                  <a:pt x="668401" y="160172"/>
                </a:lnTo>
                <a:lnTo>
                  <a:pt x="608164" y="144157"/>
                </a:lnTo>
                <a:lnTo>
                  <a:pt x="593102" y="84810"/>
                </a:lnTo>
                <a:lnTo>
                  <a:pt x="669353" y="8483"/>
                </a:lnTo>
                <a:lnTo>
                  <a:pt x="634720" y="800"/>
                </a:lnTo>
                <a:lnTo>
                  <a:pt x="566889" y="14046"/>
                </a:lnTo>
                <a:lnTo>
                  <a:pt x="514870" y="61379"/>
                </a:lnTo>
                <a:lnTo>
                  <a:pt x="495604" y="127596"/>
                </a:lnTo>
                <a:lnTo>
                  <a:pt x="499910" y="163004"/>
                </a:lnTo>
                <a:lnTo>
                  <a:pt x="86448" y="576821"/>
                </a:lnTo>
                <a:lnTo>
                  <a:pt x="86448" y="689279"/>
                </a:lnTo>
                <a:lnTo>
                  <a:pt x="84861" y="697484"/>
                </a:lnTo>
                <a:lnTo>
                  <a:pt x="80098" y="704710"/>
                </a:lnTo>
                <a:lnTo>
                  <a:pt x="74828" y="708761"/>
                </a:lnTo>
                <a:lnTo>
                  <a:pt x="69037" y="710958"/>
                </a:lnTo>
                <a:lnTo>
                  <a:pt x="62890" y="711200"/>
                </a:lnTo>
                <a:lnTo>
                  <a:pt x="56565" y="709422"/>
                </a:lnTo>
                <a:lnTo>
                  <a:pt x="48094" y="705650"/>
                </a:lnTo>
                <a:lnTo>
                  <a:pt x="43383" y="698119"/>
                </a:lnTo>
                <a:lnTo>
                  <a:pt x="43383" y="681164"/>
                </a:lnTo>
                <a:lnTo>
                  <a:pt x="84861" y="681266"/>
                </a:lnTo>
                <a:lnTo>
                  <a:pt x="86448" y="689279"/>
                </a:lnTo>
                <a:lnTo>
                  <a:pt x="86448" y="576821"/>
                </a:lnTo>
                <a:lnTo>
                  <a:pt x="19850" y="643470"/>
                </a:lnTo>
                <a:lnTo>
                  <a:pt x="9118" y="656920"/>
                </a:lnTo>
                <a:lnTo>
                  <a:pt x="2438" y="672566"/>
                </a:lnTo>
                <a:lnTo>
                  <a:pt x="0" y="689444"/>
                </a:lnTo>
                <a:lnTo>
                  <a:pt x="1968" y="706589"/>
                </a:lnTo>
                <a:lnTo>
                  <a:pt x="32143" y="746340"/>
                </a:lnTo>
                <a:lnTo>
                  <a:pt x="65087" y="754735"/>
                </a:lnTo>
                <a:lnTo>
                  <a:pt x="81737" y="752284"/>
                </a:lnTo>
                <a:lnTo>
                  <a:pt x="97332" y="745604"/>
                </a:lnTo>
                <a:lnTo>
                  <a:pt x="111163" y="734860"/>
                </a:lnTo>
                <a:lnTo>
                  <a:pt x="134797" y="711200"/>
                </a:lnTo>
                <a:lnTo>
                  <a:pt x="177888" y="668070"/>
                </a:lnTo>
                <a:lnTo>
                  <a:pt x="591223" y="254381"/>
                </a:lnTo>
                <a:lnTo>
                  <a:pt x="626592" y="258699"/>
                </a:lnTo>
                <a:lnTo>
                  <a:pt x="655472" y="254381"/>
                </a:lnTo>
                <a:lnTo>
                  <a:pt x="692759" y="239420"/>
                </a:lnTo>
                <a:lnTo>
                  <a:pt x="740029" y="187198"/>
                </a:lnTo>
                <a:lnTo>
                  <a:pt x="749020" y="160172"/>
                </a:lnTo>
                <a:lnTo>
                  <a:pt x="751141" y="153809"/>
                </a:lnTo>
                <a:lnTo>
                  <a:pt x="752894" y="118668"/>
                </a:lnTo>
                <a:close/>
              </a:path>
              <a:path w="753109" h="755014">
                <a:moveTo>
                  <a:pt x="753021" y="690105"/>
                </a:moveTo>
                <a:lnTo>
                  <a:pt x="750976" y="666089"/>
                </a:lnTo>
                <a:lnTo>
                  <a:pt x="740905" y="643470"/>
                </a:lnTo>
                <a:lnTo>
                  <a:pt x="498030" y="400405"/>
                </a:lnTo>
                <a:lnTo>
                  <a:pt x="400138" y="498386"/>
                </a:lnTo>
                <a:lnTo>
                  <a:pt x="643928" y="742391"/>
                </a:lnTo>
                <a:lnTo>
                  <a:pt x="644880" y="741451"/>
                </a:lnTo>
                <a:lnTo>
                  <a:pt x="666915" y="751928"/>
                </a:lnTo>
                <a:lnTo>
                  <a:pt x="690537" y="753935"/>
                </a:lnTo>
                <a:lnTo>
                  <a:pt x="713460" y="747814"/>
                </a:lnTo>
                <a:lnTo>
                  <a:pt x="722566" y="741451"/>
                </a:lnTo>
                <a:lnTo>
                  <a:pt x="733374" y="733920"/>
                </a:lnTo>
                <a:lnTo>
                  <a:pt x="747128" y="713422"/>
                </a:lnTo>
                <a:lnTo>
                  <a:pt x="753021" y="690105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12</a:t>
            </a:fld>
            <a:endParaRPr spc="-5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4" name="object 4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6095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25" dirty="0">
                <a:solidFill>
                  <a:srgbClr val="FFFFFF"/>
                </a:solidFill>
                <a:latin typeface="Georgia"/>
                <a:cs typeface="Georgia"/>
              </a:rPr>
              <a:t>ВЫДАЧА</a:t>
            </a:r>
            <a:r>
              <a:rPr sz="400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405" dirty="0">
                <a:solidFill>
                  <a:srgbClr val="FFFFFF"/>
                </a:solidFill>
                <a:latin typeface="Georgia"/>
                <a:cs typeface="Georgia"/>
              </a:rPr>
              <a:t>РЕКОМЕНДАЦИЙ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31316" y="6153759"/>
            <a:ext cx="3286760" cy="1435735"/>
          </a:xfrm>
          <a:prstGeom prst="rect">
            <a:avLst/>
          </a:prstGeom>
        </p:spPr>
        <p:txBody>
          <a:bodyPr vert="horz" wrap="square" lIns="0" tIns="1079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850"/>
              </a:spcBef>
            </a:pPr>
            <a:r>
              <a:rPr sz="2000" spc="-150" dirty="0">
                <a:latin typeface="Georgia"/>
                <a:cs typeface="Georgia"/>
              </a:rPr>
              <a:t>Как </a:t>
            </a:r>
            <a:r>
              <a:rPr sz="2000" spc="-105" dirty="0">
                <a:latin typeface="Georgia"/>
                <a:cs typeface="Georgia"/>
              </a:rPr>
              <a:t>продолжать</a:t>
            </a:r>
            <a:r>
              <a:rPr sz="2000" spc="-180" dirty="0">
                <a:latin typeface="Georgia"/>
                <a:cs typeface="Georgia"/>
              </a:rPr>
              <a:t> </a:t>
            </a:r>
            <a:r>
              <a:rPr sz="2000" spc="-120" dirty="0">
                <a:latin typeface="Georgia"/>
                <a:cs typeface="Georgia"/>
              </a:rPr>
              <a:t>выбирать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750"/>
              </a:spcBef>
            </a:pPr>
            <a:r>
              <a:rPr sz="2000" spc="-195" dirty="0">
                <a:latin typeface="Verdana"/>
                <a:cs typeface="Verdana"/>
              </a:rPr>
              <a:t>Marketplace</a:t>
            </a:r>
            <a:r>
              <a:rPr sz="2000" spc="-195" dirty="0">
                <a:latin typeface="Georgia"/>
                <a:cs typeface="Georgia"/>
              </a:rPr>
              <a:t>: </a:t>
            </a:r>
            <a:r>
              <a:rPr sz="2000" spc="-105" dirty="0">
                <a:latin typeface="Georgia"/>
                <a:cs typeface="Georgia"/>
              </a:rPr>
              <a:t>дополнительное  </a:t>
            </a:r>
            <a:r>
              <a:rPr sz="2000" spc="-100" dirty="0">
                <a:latin typeface="Georgia"/>
                <a:cs typeface="Georgia"/>
              </a:rPr>
              <a:t>образование, </a:t>
            </a:r>
            <a:r>
              <a:rPr sz="2000" spc="-140" dirty="0">
                <a:latin typeface="Georgia"/>
                <a:cs typeface="Georgia"/>
              </a:rPr>
              <a:t>пробы, </a:t>
            </a:r>
            <a:r>
              <a:rPr sz="2000" spc="-175" dirty="0">
                <a:latin typeface="Georgia"/>
                <a:cs typeface="Georgia"/>
              </a:rPr>
              <a:t>кружки,  </a:t>
            </a:r>
            <a:r>
              <a:rPr sz="2000" spc="-135" dirty="0">
                <a:latin typeface="Georgia"/>
                <a:cs typeface="Georgia"/>
              </a:rPr>
              <a:t>олимпиады, проф.смены </a:t>
            </a:r>
            <a:r>
              <a:rPr sz="2000" spc="-165" dirty="0">
                <a:latin typeface="Georgia"/>
                <a:cs typeface="Georgia"/>
              </a:rPr>
              <a:t>и</a:t>
            </a:r>
            <a:r>
              <a:rPr sz="2000" spc="-20" dirty="0">
                <a:latin typeface="Georgia"/>
                <a:cs typeface="Georgia"/>
              </a:rPr>
              <a:t> </a:t>
            </a:r>
            <a:r>
              <a:rPr sz="2000" spc="-135" dirty="0">
                <a:latin typeface="Georgia"/>
                <a:cs typeface="Georgia"/>
              </a:rPr>
              <a:t>т.п.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7" name="object 1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13</a:t>
            </a:fld>
            <a:endParaRPr spc="-5" dirty="0"/>
          </a:p>
        </p:txBody>
      </p:sp>
      <p:sp>
        <p:nvSpPr>
          <p:cNvPr id="12" name="object 12"/>
          <p:cNvSpPr txBox="1"/>
          <p:nvPr/>
        </p:nvSpPr>
        <p:spPr>
          <a:xfrm>
            <a:off x="4765928" y="4963985"/>
            <a:ext cx="3242310" cy="1827530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90"/>
              </a:spcBef>
            </a:pPr>
            <a:r>
              <a:rPr sz="2000" spc="-20" dirty="0">
                <a:latin typeface="Georgia"/>
                <a:cs typeface="Georgia"/>
              </a:rPr>
              <a:t>Где </a:t>
            </a:r>
            <a:r>
              <a:rPr sz="2000" spc="-165" dirty="0">
                <a:latin typeface="Georgia"/>
                <a:cs typeface="Georgia"/>
              </a:rPr>
              <a:t>и как</a:t>
            </a:r>
            <a:r>
              <a:rPr sz="2000" spc="-95" dirty="0">
                <a:latin typeface="Georgia"/>
                <a:cs typeface="Georgia"/>
              </a:rPr>
              <a:t> </a:t>
            </a:r>
            <a:r>
              <a:rPr sz="2000" spc="-125" dirty="0">
                <a:latin typeface="Georgia"/>
                <a:cs typeface="Georgia"/>
              </a:rPr>
              <a:t>учиться</a:t>
            </a:r>
            <a:endParaRPr sz="2000">
              <a:latin typeface="Georgia"/>
              <a:cs typeface="Georgia"/>
            </a:endParaRPr>
          </a:p>
          <a:p>
            <a:pPr marL="28575" marR="5080">
              <a:lnSpc>
                <a:spcPct val="100000"/>
              </a:lnSpc>
              <a:spcBef>
                <a:spcPts val="1090"/>
              </a:spcBef>
            </a:pPr>
            <a:r>
              <a:rPr sz="2000" spc="-130" dirty="0">
                <a:latin typeface="Georgia"/>
                <a:cs typeface="Georgia"/>
              </a:rPr>
              <a:t>Близкие </a:t>
            </a:r>
            <a:r>
              <a:rPr sz="2000" spc="-120" dirty="0">
                <a:latin typeface="Georgia"/>
                <a:cs typeface="Georgia"/>
              </a:rPr>
              <a:t>интересам </a:t>
            </a:r>
            <a:r>
              <a:rPr sz="2000" spc="-130" dirty="0">
                <a:latin typeface="Georgia"/>
                <a:cs typeface="Georgia"/>
              </a:rPr>
              <a:t>участника  </a:t>
            </a:r>
            <a:r>
              <a:rPr sz="2000" spc="-114" dirty="0">
                <a:latin typeface="Georgia"/>
                <a:cs typeface="Georgia"/>
              </a:rPr>
              <a:t>специальности </a:t>
            </a:r>
            <a:r>
              <a:rPr sz="2000" spc="-100" dirty="0">
                <a:latin typeface="Georgia"/>
                <a:cs typeface="Georgia"/>
              </a:rPr>
              <a:t>в </a:t>
            </a:r>
            <a:r>
              <a:rPr sz="2000" spc="-204" dirty="0">
                <a:latin typeface="Georgia"/>
                <a:cs typeface="Georgia"/>
              </a:rPr>
              <a:t>СПО, </a:t>
            </a:r>
            <a:r>
              <a:rPr sz="2000" spc="-110" dirty="0">
                <a:latin typeface="Georgia"/>
                <a:cs typeface="Georgia"/>
              </a:rPr>
              <a:t>вузах,  </a:t>
            </a:r>
            <a:r>
              <a:rPr sz="2000" spc="-125" dirty="0">
                <a:latin typeface="Georgia"/>
                <a:cs typeface="Georgia"/>
              </a:rPr>
              <a:t>на </a:t>
            </a:r>
            <a:r>
              <a:rPr sz="2000" spc="-120" dirty="0">
                <a:latin typeface="Georgia"/>
                <a:cs typeface="Georgia"/>
              </a:rPr>
              <a:t>курсах ДПО, профили  </a:t>
            </a:r>
            <a:r>
              <a:rPr sz="2000" spc="-125" dirty="0">
                <a:latin typeface="Georgia"/>
                <a:cs typeface="Georgia"/>
              </a:rPr>
              <a:t>обучения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628126" y="3376396"/>
            <a:ext cx="3539490" cy="1606550"/>
          </a:xfrm>
          <a:prstGeom prst="rect">
            <a:avLst/>
          </a:prstGeom>
        </p:spPr>
        <p:txBody>
          <a:bodyPr vert="horz" wrap="square" lIns="0" tIns="193040" rIns="0" bIns="0" rtlCol="0">
            <a:spAutoFit/>
          </a:bodyPr>
          <a:lstStyle/>
          <a:p>
            <a:pPr marL="70485">
              <a:lnSpc>
                <a:spcPct val="100000"/>
              </a:lnSpc>
              <a:spcBef>
                <a:spcPts val="1520"/>
              </a:spcBef>
            </a:pPr>
            <a:r>
              <a:rPr sz="2000" spc="-20" dirty="0">
                <a:latin typeface="Georgia"/>
                <a:cs typeface="Georgia"/>
              </a:rPr>
              <a:t>Где</a:t>
            </a:r>
            <a:r>
              <a:rPr sz="2000" spc="-5" dirty="0">
                <a:latin typeface="Georgia"/>
                <a:cs typeface="Georgia"/>
              </a:rPr>
              <a:t> </a:t>
            </a:r>
            <a:r>
              <a:rPr sz="2000" spc="-85" dirty="0">
                <a:latin typeface="Georgia"/>
                <a:cs typeface="Georgia"/>
              </a:rPr>
              <a:t>работать</a:t>
            </a:r>
            <a:endParaRPr sz="2000">
              <a:latin typeface="Georgia"/>
              <a:cs typeface="Georgia"/>
            </a:endParaRPr>
          </a:p>
          <a:p>
            <a:pPr marL="12700" marR="5080">
              <a:lnSpc>
                <a:spcPct val="100000"/>
              </a:lnSpc>
              <a:spcBef>
                <a:spcPts val="1425"/>
              </a:spcBef>
            </a:pPr>
            <a:r>
              <a:rPr sz="2000" spc="-135" dirty="0">
                <a:latin typeface="Georgia"/>
                <a:cs typeface="Georgia"/>
              </a:rPr>
              <a:t>Описание карьерных </a:t>
            </a:r>
            <a:r>
              <a:rPr sz="2000" spc="-125" dirty="0">
                <a:latin typeface="Georgia"/>
                <a:cs typeface="Georgia"/>
              </a:rPr>
              <a:t>траекторий  </a:t>
            </a:r>
            <a:r>
              <a:rPr sz="2000" spc="-165" dirty="0">
                <a:latin typeface="Georgia"/>
                <a:cs typeface="Georgia"/>
              </a:rPr>
              <a:t>и </a:t>
            </a:r>
            <a:r>
              <a:rPr sz="2000" spc="-120" dirty="0">
                <a:latin typeface="Georgia"/>
                <a:cs typeface="Georgia"/>
              </a:rPr>
              <a:t>партнерские </a:t>
            </a:r>
            <a:r>
              <a:rPr sz="2000" spc="-165" dirty="0">
                <a:latin typeface="Georgia"/>
                <a:cs typeface="Georgia"/>
              </a:rPr>
              <a:t>программы  </a:t>
            </a:r>
            <a:r>
              <a:rPr sz="2000" spc="-155" dirty="0">
                <a:latin typeface="Georgia"/>
                <a:cs typeface="Georgia"/>
              </a:rPr>
              <a:t>(курсы, </a:t>
            </a:r>
            <a:r>
              <a:rPr sz="2000" spc="-140" dirty="0">
                <a:latin typeface="Georgia"/>
                <a:cs typeface="Georgia"/>
              </a:rPr>
              <a:t>стажировки </a:t>
            </a:r>
            <a:r>
              <a:rPr sz="2000" spc="-165" dirty="0">
                <a:latin typeface="Georgia"/>
                <a:cs typeface="Georgia"/>
              </a:rPr>
              <a:t>и</a:t>
            </a:r>
            <a:r>
              <a:rPr sz="2000" spc="-305" dirty="0">
                <a:latin typeface="Georgia"/>
                <a:cs typeface="Georgia"/>
              </a:rPr>
              <a:t> </a:t>
            </a:r>
            <a:r>
              <a:rPr sz="2000" spc="-150" dirty="0">
                <a:latin typeface="Georgia"/>
                <a:cs typeface="Georgia"/>
              </a:rPr>
              <a:t>т.п.)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749155" y="8247380"/>
            <a:ext cx="109156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0" dirty="0">
                <a:latin typeface="Georgia"/>
                <a:cs typeface="Georgia"/>
              </a:rPr>
              <a:t>Партнеры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647189" y="8247380"/>
            <a:ext cx="118554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270" dirty="0">
                <a:latin typeface="Georgia"/>
                <a:cs typeface="Georgia"/>
              </a:rPr>
              <a:t>П</a:t>
            </a:r>
            <a:r>
              <a:rPr sz="2000" spc="-85" dirty="0">
                <a:latin typeface="Georgia"/>
                <a:cs typeface="Georgia"/>
              </a:rPr>
              <a:t>л</a:t>
            </a:r>
            <a:r>
              <a:rPr sz="2000" spc="-75" dirty="0">
                <a:latin typeface="Georgia"/>
                <a:cs typeface="Georgia"/>
              </a:rPr>
              <a:t>оща</a:t>
            </a:r>
            <a:r>
              <a:rPr sz="2000" spc="-90" dirty="0">
                <a:latin typeface="Georgia"/>
                <a:cs typeface="Georgia"/>
              </a:rPr>
              <a:t>д</a:t>
            </a:r>
            <a:r>
              <a:rPr sz="2000" spc="-100" dirty="0">
                <a:latin typeface="Georgia"/>
                <a:cs typeface="Georgia"/>
              </a:rPr>
              <a:t>к</a:t>
            </a:r>
            <a:r>
              <a:rPr sz="2000" spc="-165" dirty="0">
                <a:latin typeface="Georgia"/>
                <a:cs typeface="Georgia"/>
              </a:rPr>
              <a:t>и</a:t>
            </a:r>
            <a:endParaRPr sz="2000">
              <a:latin typeface="Georgia"/>
              <a:cs typeface="Georgi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5910198" y="8247380"/>
            <a:ext cx="7912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40" dirty="0">
                <a:latin typeface="Georgia"/>
                <a:cs typeface="Georgia"/>
              </a:rPr>
              <a:t>Р</a:t>
            </a:r>
            <a:r>
              <a:rPr sz="2000" spc="10" dirty="0">
                <a:latin typeface="Georgia"/>
                <a:cs typeface="Georgia"/>
              </a:rPr>
              <a:t>е</a:t>
            </a:r>
            <a:r>
              <a:rPr sz="2000" spc="-85" dirty="0">
                <a:latin typeface="Georgia"/>
                <a:cs typeface="Georgia"/>
              </a:rPr>
              <a:t>г</a:t>
            </a:r>
            <a:r>
              <a:rPr sz="2000" spc="-155" dirty="0">
                <a:latin typeface="Georgia"/>
                <a:cs typeface="Georgia"/>
              </a:rPr>
              <a:t>ион</a:t>
            </a:r>
            <a:endParaRPr sz="2000">
              <a:latin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39973716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4" name="object 4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/>
          <p:nvPr/>
        </p:nvSpPr>
        <p:spPr>
          <a:xfrm>
            <a:off x="7473695" y="495300"/>
            <a:ext cx="1216152" cy="12374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9043416" y="473963"/>
            <a:ext cx="1132331" cy="8061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609536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25" dirty="0">
                <a:solidFill>
                  <a:srgbClr val="FFFFFF"/>
                </a:solidFill>
                <a:latin typeface="Georgia"/>
                <a:cs typeface="Georgia"/>
              </a:rPr>
              <a:t>ВЫДАЧА</a:t>
            </a:r>
            <a:r>
              <a:rPr sz="4000" spc="3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405" dirty="0">
                <a:solidFill>
                  <a:srgbClr val="FFFFFF"/>
                </a:solidFill>
                <a:latin typeface="Georgia"/>
                <a:cs typeface="Georgia"/>
              </a:rPr>
              <a:t>РЕКОМЕНДАЦИЙ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/>
          <p:nvPr/>
        </p:nvSpPr>
        <p:spPr>
          <a:xfrm>
            <a:off x="798068" y="2340879"/>
            <a:ext cx="9001125" cy="6172835"/>
          </a:xfrm>
          <a:prstGeom prst="rect">
            <a:avLst/>
          </a:prstGeom>
        </p:spPr>
        <p:txBody>
          <a:bodyPr vert="horz" wrap="square" lIns="0" tIns="118110" rIns="0" bIns="0" rtlCol="0">
            <a:spAutoFit/>
          </a:bodyPr>
          <a:lstStyle/>
          <a:p>
            <a:pPr marL="144780">
              <a:lnSpc>
                <a:spcPct val="100000"/>
              </a:lnSpc>
              <a:spcBef>
                <a:spcPts val="930"/>
              </a:spcBef>
            </a:pPr>
            <a:r>
              <a:rPr sz="2600" spc="-130" dirty="0">
                <a:latin typeface="Georgia"/>
                <a:cs typeface="Georgia"/>
              </a:rPr>
              <a:t>Регион</a:t>
            </a:r>
            <a:endParaRPr sz="26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spcBef>
                <a:spcPts val="825"/>
              </a:spcBef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90" dirty="0">
                <a:latin typeface="Georgia"/>
                <a:cs typeface="Georgia"/>
              </a:rPr>
              <a:t>Учебные </a:t>
            </a:r>
            <a:r>
              <a:rPr sz="2600" spc="-120" dirty="0">
                <a:latin typeface="Georgia"/>
                <a:cs typeface="Georgia"/>
              </a:rPr>
              <a:t>заведения </a:t>
            </a:r>
            <a:r>
              <a:rPr sz="2600" spc="-300" dirty="0">
                <a:latin typeface="Georgia"/>
                <a:cs typeface="Georgia"/>
              </a:rPr>
              <a:t>ПО:</a:t>
            </a:r>
            <a:r>
              <a:rPr sz="2600" spc="-35" dirty="0">
                <a:latin typeface="Georgia"/>
                <a:cs typeface="Georgia"/>
              </a:rPr>
              <a:t> </a:t>
            </a:r>
            <a:r>
              <a:rPr sz="2600" spc="-150" dirty="0">
                <a:latin typeface="Georgia"/>
                <a:cs typeface="Georgia"/>
              </a:rPr>
              <a:t>специальности</a:t>
            </a:r>
            <a:endParaRPr sz="26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55" dirty="0">
                <a:latin typeface="Georgia"/>
                <a:cs typeface="Georgia"/>
              </a:rPr>
              <a:t>ДПО, </a:t>
            </a:r>
            <a:r>
              <a:rPr sz="2600" spc="-190" dirty="0">
                <a:latin typeface="Georgia"/>
                <a:cs typeface="Georgia"/>
              </a:rPr>
              <a:t>курсы, </a:t>
            </a:r>
            <a:r>
              <a:rPr sz="2600" spc="-170" dirty="0">
                <a:latin typeface="Georgia"/>
                <a:cs typeface="Georgia"/>
              </a:rPr>
              <a:t>профориентационные</a:t>
            </a:r>
            <a:r>
              <a:rPr sz="2600" spc="-5" dirty="0">
                <a:latin typeface="Georgia"/>
                <a:cs typeface="Georgia"/>
              </a:rPr>
              <a:t> </a:t>
            </a:r>
            <a:r>
              <a:rPr sz="2600" spc="-215" dirty="0">
                <a:latin typeface="Georgia"/>
                <a:cs typeface="Georgia"/>
              </a:rPr>
              <a:t>программы</a:t>
            </a:r>
            <a:endParaRPr sz="2600">
              <a:latin typeface="Georgia"/>
              <a:cs typeface="Georgia"/>
            </a:endParaRPr>
          </a:p>
          <a:p>
            <a:pPr marL="469900" indent="-457200">
              <a:lnSpc>
                <a:spcPct val="100000"/>
              </a:lnSpc>
              <a:buFont typeface="Arial"/>
              <a:buChar char="•"/>
              <a:tabLst>
                <a:tab pos="469265" algn="l"/>
                <a:tab pos="469900" algn="l"/>
              </a:tabLst>
            </a:pPr>
            <a:r>
              <a:rPr sz="2600" spc="-170" dirty="0">
                <a:latin typeface="Georgia"/>
                <a:cs typeface="Georgia"/>
              </a:rPr>
              <a:t>Профильные</a:t>
            </a:r>
            <a:r>
              <a:rPr sz="2600" spc="20" dirty="0">
                <a:latin typeface="Georgia"/>
                <a:cs typeface="Georgia"/>
              </a:rPr>
              <a:t> </a:t>
            </a:r>
            <a:r>
              <a:rPr sz="2600" spc="-210" dirty="0">
                <a:latin typeface="Georgia"/>
                <a:cs typeface="Georgia"/>
              </a:rPr>
              <a:t>школы</a:t>
            </a:r>
            <a:endParaRPr sz="2600">
              <a:latin typeface="Georgia"/>
              <a:cs typeface="Georgia"/>
            </a:endParaRPr>
          </a:p>
          <a:p>
            <a:pPr marL="144780">
              <a:lnSpc>
                <a:spcPct val="100000"/>
              </a:lnSpc>
              <a:spcBef>
                <a:spcPts val="2565"/>
              </a:spcBef>
            </a:pPr>
            <a:r>
              <a:rPr sz="2600" spc="-130" dirty="0">
                <a:latin typeface="Georgia"/>
                <a:cs typeface="Georgia"/>
              </a:rPr>
              <a:t>Площадка</a:t>
            </a:r>
            <a:endParaRPr sz="2600">
              <a:latin typeface="Georgia"/>
              <a:cs typeface="Georgia"/>
            </a:endParaRPr>
          </a:p>
          <a:p>
            <a:pPr marL="528320" lvl="1" indent="-457834">
              <a:lnSpc>
                <a:spcPct val="100000"/>
              </a:lnSpc>
              <a:spcBef>
                <a:spcPts val="1980"/>
              </a:spcBef>
              <a:buFont typeface="Arial"/>
              <a:buChar char="•"/>
              <a:tabLst>
                <a:tab pos="528320" algn="l"/>
                <a:tab pos="528955" algn="l"/>
              </a:tabLst>
            </a:pPr>
            <a:r>
              <a:rPr sz="2600" spc="-180" dirty="0">
                <a:latin typeface="Georgia"/>
                <a:cs typeface="Georgia"/>
              </a:rPr>
              <a:t>Курсы, </a:t>
            </a:r>
            <a:r>
              <a:rPr sz="2600" spc="-225" dirty="0">
                <a:latin typeface="Georgia"/>
                <a:cs typeface="Georgia"/>
              </a:rPr>
              <a:t>кружки, </a:t>
            </a:r>
            <a:r>
              <a:rPr sz="2600" spc="-170" dirty="0">
                <a:latin typeface="Georgia"/>
                <a:cs typeface="Georgia"/>
              </a:rPr>
              <a:t>профориентационные</a:t>
            </a:r>
            <a:r>
              <a:rPr sz="2600" spc="-365" dirty="0">
                <a:latin typeface="Georgia"/>
                <a:cs typeface="Georgia"/>
              </a:rPr>
              <a:t> </a:t>
            </a:r>
            <a:r>
              <a:rPr sz="2600" spc="-215" dirty="0">
                <a:latin typeface="Georgia"/>
                <a:cs typeface="Georgia"/>
              </a:rPr>
              <a:t>программы</a:t>
            </a:r>
            <a:endParaRPr sz="2600">
              <a:latin typeface="Georgia"/>
              <a:cs typeface="Georgia"/>
            </a:endParaRPr>
          </a:p>
          <a:p>
            <a:pPr marL="528320" lvl="1" indent="-457834">
              <a:lnSpc>
                <a:spcPct val="100000"/>
              </a:lnSpc>
              <a:buFont typeface="Arial"/>
              <a:buChar char="•"/>
              <a:tabLst>
                <a:tab pos="528320" algn="l"/>
                <a:tab pos="528955" algn="l"/>
              </a:tabLst>
            </a:pPr>
            <a:r>
              <a:rPr sz="2600" spc="-165" dirty="0">
                <a:latin typeface="Georgia"/>
                <a:cs typeface="Georgia"/>
              </a:rPr>
              <a:t>Специальные </a:t>
            </a:r>
            <a:r>
              <a:rPr sz="2600" spc="-195" dirty="0">
                <a:latin typeface="Georgia"/>
                <a:cs typeface="Georgia"/>
              </a:rPr>
              <a:t>мероприятия, </a:t>
            </a:r>
            <a:r>
              <a:rPr sz="2600" spc="-160" dirty="0">
                <a:latin typeface="Georgia"/>
                <a:cs typeface="Georgia"/>
              </a:rPr>
              <a:t>профильные</a:t>
            </a:r>
            <a:r>
              <a:rPr sz="2600" dirty="0">
                <a:latin typeface="Georgia"/>
                <a:cs typeface="Georgia"/>
              </a:rPr>
              <a:t> </a:t>
            </a:r>
            <a:r>
              <a:rPr sz="2600" spc="-220" dirty="0">
                <a:latin typeface="Georgia"/>
                <a:cs typeface="Georgia"/>
              </a:rPr>
              <a:t>смены</a:t>
            </a:r>
            <a:endParaRPr sz="2600">
              <a:latin typeface="Georgia"/>
              <a:cs typeface="Georgia"/>
            </a:endParaRPr>
          </a:p>
          <a:p>
            <a:pPr marL="528320" lvl="1" indent="-457834">
              <a:lnSpc>
                <a:spcPct val="100000"/>
              </a:lnSpc>
              <a:buFont typeface="Arial"/>
              <a:buChar char="•"/>
              <a:tabLst>
                <a:tab pos="528320" algn="l"/>
                <a:tab pos="528955" algn="l"/>
              </a:tabLst>
            </a:pPr>
            <a:r>
              <a:rPr sz="2600" spc="-155" dirty="0">
                <a:latin typeface="Georgia"/>
                <a:cs typeface="Georgia"/>
              </a:rPr>
              <a:t>Онлайн</a:t>
            </a:r>
            <a:r>
              <a:rPr sz="2600" spc="-155" dirty="0">
                <a:latin typeface="Verdana"/>
                <a:cs typeface="Verdana"/>
              </a:rPr>
              <a:t>-</a:t>
            </a:r>
            <a:r>
              <a:rPr sz="2600" spc="-155" dirty="0">
                <a:latin typeface="Georgia"/>
                <a:cs typeface="Georgia"/>
              </a:rPr>
              <a:t>ресурсы</a:t>
            </a:r>
            <a:endParaRPr sz="2600">
              <a:latin typeface="Georgia"/>
              <a:cs typeface="Georgia"/>
            </a:endParaRPr>
          </a:p>
          <a:p>
            <a:pPr lvl="1">
              <a:lnSpc>
                <a:spcPct val="100000"/>
              </a:lnSpc>
              <a:spcBef>
                <a:spcPts val="10"/>
              </a:spcBef>
              <a:buFont typeface="Arial"/>
              <a:buChar char="•"/>
            </a:pPr>
            <a:endParaRPr sz="3250">
              <a:latin typeface="Georgia"/>
              <a:cs typeface="Georgia"/>
            </a:endParaRPr>
          </a:p>
          <a:p>
            <a:pPr marL="144780">
              <a:lnSpc>
                <a:spcPct val="100000"/>
              </a:lnSpc>
              <a:spcBef>
                <a:spcPts val="5"/>
              </a:spcBef>
            </a:pPr>
            <a:r>
              <a:rPr sz="2600" spc="-155" dirty="0">
                <a:latin typeface="Georgia"/>
                <a:cs typeface="Georgia"/>
              </a:rPr>
              <a:t>Общие</a:t>
            </a:r>
            <a:r>
              <a:rPr sz="2600" spc="25" dirty="0">
                <a:latin typeface="Georgia"/>
                <a:cs typeface="Georgia"/>
              </a:rPr>
              <a:t> </a:t>
            </a:r>
            <a:r>
              <a:rPr sz="2600" spc="-145" dirty="0">
                <a:latin typeface="Georgia"/>
                <a:cs typeface="Georgia"/>
              </a:rPr>
              <a:t>требования</a:t>
            </a:r>
            <a:endParaRPr sz="2600">
              <a:latin typeface="Georgia"/>
              <a:cs typeface="Georgia"/>
            </a:endParaRPr>
          </a:p>
          <a:p>
            <a:pPr marL="601980" lvl="2" indent="-457834">
              <a:lnSpc>
                <a:spcPct val="100000"/>
              </a:lnSpc>
              <a:spcBef>
                <a:spcPts val="1055"/>
              </a:spcBef>
              <a:buFont typeface="Arial"/>
              <a:buChar char="•"/>
              <a:tabLst>
                <a:tab pos="601980" algn="l"/>
                <a:tab pos="602615" algn="l"/>
              </a:tabLst>
            </a:pPr>
            <a:r>
              <a:rPr sz="2600" spc="-170" dirty="0">
                <a:latin typeface="Georgia"/>
                <a:cs typeface="Georgia"/>
              </a:rPr>
              <a:t>Четкое </a:t>
            </a:r>
            <a:r>
              <a:rPr sz="2600" spc="-125" dirty="0">
                <a:latin typeface="Georgia"/>
                <a:cs typeface="Georgia"/>
              </a:rPr>
              <a:t>соответствие </a:t>
            </a:r>
            <a:r>
              <a:rPr sz="2600" spc="-150" dirty="0">
                <a:latin typeface="Georgia"/>
                <a:cs typeface="Georgia"/>
              </a:rPr>
              <a:t>структуре, </a:t>
            </a:r>
            <a:r>
              <a:rPr sz="2600" spc="-165" dirty="0">
                <a:latin typeface="Georgia"/>
                <a:cs typeface="Georgia"/>
              </a:rPr>
              <a:t>направленной</a:t>
            </a:r>
            <a:r>
              <a:rPr sz="2600" spc="-375" dirty="0">
                <a:latin typeface="Georgia"/>
                <a:cs typeface="Georgia"/>
              </a:rPr>
              <a:t> </a:t>
            </a:r>
            <a:r>
              <a:rPr sz="2600" spc="-220" dirty="0">
                <a:latin typeface="Georgia"/>
                <a:cs typeface="Georgia"/>
              </a:rPr>
              <a:t>Союзом</a:t>
            </a:r>
            <a:endParaRPr sz="2600">
              <a:latin typeface="Georgia"/>
              <a:cs typeface="Georgia"/>
            </a:endParaRPr>
          </a:p>
          <a:p>
            <a:pPr marL="601980" lvl="2" indent="-457834">
              <a:lnSpc>
                <a:spcPct val="100000"/>
              </a:lnSpc>
              <a:buFont typeface="Arial"/>
              <a:buChar char="•"/>
              <a:tabLst>
                <a:tab pos="601980" algn="l"/>
                <a:tab pos="602615" algn="l"/>
              </a:tabLst>
            </a:pPr>
            <a:r>
              <a:rPr sz="2600" spc="-160" dirty="0">
                <a:latin typeface="Georgia"/>
                <a:cs typeface="Georgia"/>
              </a:rPr>
              <a:t>Актуальность </a:t>
            </a:r>
            <a:r>
              <a:rPr sz="2600" spc="-215" dirty="0">
                <a:latin typeface="Georgia"/>
                <a:cs typeface="Georgia"/>
              </a:rPr>
              <a:t>и </a:t>
            </a:r>
            <a:r>
              <a:rPr sz="2600" spc="-135" dirty="0">
                <a:latin typeface="Georgia"/>
                <a:cs typeface="Georgia"/>
              </a:rPr>
              <a:t>доступность </a:t>
            </a:r>
            <a:r>
              <a:rPr sz="2600" spc="-155" dirty="0">
                <a:latin typeface="Georgia"/>
                <a:cs typeface="Georgia"/>
              </a:rPr>
              <a:t>(территориально,</a:t>
            </a:r>
            <a:r>
              <a:rPr sz="2600" spc="-140" dirty="0">
                <a:latin typeface="Georgia"/>
                <a:cs typeface="Georgia"/>
              </a:rPr>
              <a:t> </a:t>
            </a:r>
            <a:r>
              <a:rPr sz="2600" spc="-160" dirty="0">
                <a:latin typeface="Georgia"/>
                <a:cs typeface="Georgia"/>
              </a:rPr>
              <a:t>материально)</a:t>
            </a:r>
            <a:endParaRPr sz="2600">
              <a:latin typeface="Georgia"/>
              <a:cs typeface="Georgia"/>
            </a:endParaRPr>
          </a:p>
          <a:p>
            <a:pPr marL="601980" lvl="2" indent="-457834">
              <a:lnSpc>
                <a:spcPct val="100000"/>
              </a:lnSpc>
              <a:buFont typeface="Arial"/>
              <a:buChar char="•"/>
              <a:tabLst>
                <a:tab pos="601980" algn="l"/>
                <a:tab pos="602615" algn="l"/>
              </a:tabLst>
            </a:pPr>
            <a:r>
              <a:rPr sz="2600" spc="-210" dirty="0">
                <a:latin typeface="Georgia"/>
                <a:cs typeface="Georgia"/>
              </a:rPr>
              <a:t>Прямое </a:t>
            </a:r>
            <a:r>
              <a:rPr sz="2600" spc="-125" dirty="0">
                <a:latin typeface="Georgia"/>
                <a:cs typeface="Georgia"/>
              </a:rPr>
              <a:t>соответствие</a:t>
            </a:r>
            <a:r>
              <a:rPr sz="2600" spc="-180" dirty="0">
                <a:latin typeface="Georgia"/>
                <a:cs typeface="Georgia"/>
              </a:rPr>
              <a:t> компетенции/профессии</a:t>
            </a:r>
            <a:endParaRPr sz="26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14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362448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" name="object 5"/>
          <p:cNvGrpSpPr/>
          <p:nvPr/>
        </p:nvGrpSpPr>
        <p:grpSpPr>
          <a:xfrm>
            <a:off x="21081" y="-2"/>
            <a:ext cx="12992100" cy="9753600"/>
            <a:chOff x="0" y="0"/>
            <a:chExt cx="12992100" cy="9753600"/>
          </a:xfrm>
        </p:grpSpPr>
        <p:sp>
          <p:nvSpPr>
            <p:cNvPr id="6" name="object 6"/>
            <p:cNvSpPr/>
            <p:nvPr/>
          </p:nvSpPr>
          <p:spPr>
            <a:xfrm>
              <a:off x="11119092" y="390156"/>
              <a:ext cx="1545590" cy="1054735"/>
            </a:xfrm>
            <a:custGeom>
              <a:avLst/>
              <a:gdLst/>
              <a:ahLst/>
              <a:cxnLst/>
              <a:rect l="l" t="t" r="r" b="b"/>
              <a:pathLst>
                <a:path w="1545590" h="1054735">
                  <a:moveTo>
                    <a:pt x="583552" y="30454"/>
                  </a:moveTo>
                  <a:lnTo>
                    <a:pt x="562889" y="30454"/>
                  </a:lnTo>
                  <a:lnTo>
                    <a:pt x="562889" y="86537"/>
                  </a:lnTo>
                  <a:lnTo>
                    <a:pt x="539381" y="86537"/>
                  </a:lnTo>
                  <a:lnTo>
                    <a:pt x="539381" y="30454"/>
                  </a:lnTo>
                  <a:lnTo>
                    <a:pt x="518007" y="30454"/>
                  </a:lnTo>
                  <a:lnTo>
                    <a:pt x="518007" y="161798"/>
                  </a:lnTo>
                  <a:lnTo>
                    <a:pt x="539381" y="161798"/>
                  </a:lnTo>
                  <a:lnTo>
                    <a:pt x="539381" y="105740"/>
                  </a:lnTo>
                  <a:lnTo>
                    <a:pt x="562889" y="105740"/>
                  </a:lnTo>
                  <a:lnTo>
                    <a:pt x="562889" y="161798"/>
                  </a:lnTo>
                  <a:lnTo>
                    <a:pt x="583552" y="161798"/>
                  </a:lnTo>
                  <a:lnTo>
                    <a:pt x="583552" y="105740"/>
                  </a:lnTo>
                  <a:lnTo>
                    <a:pt x="583552" y="86537"/>
                  </a:lnTo>
                  <a:lnTo>
                    <a:pt x="583552" y="30454"/>
                  </a:lnTo>
                  <a:close/>
                </a:path>
                <a:path w="1545590" h="1054735">
                  <a:moveTo>
                    <a:pt x="669048" y="161798"/>
                  </a:moveTo>
                  <a:lnTo>
                    <a:pt x="665264" y="137668"/>
                  </a:lnTo>
                  <a:lnTo>
                    <a:pt x="662470" y="119926"/>
                  </a:lnTo>
                  <a:lnTo>
                    <a:pt x="652081" y="53911"/>
                  </a:lnTo>
                  <a:lnTo>
                    <a:pt x="648398" y="30454"/>
                  </a:lnTo>
                  <a:lnTo>
                    <a:pt x="641985" y="30454"/>
                  </a:lnTo>
                  <a:lnTo>
                    <a:pt x="641985" y="119926"/>
                  </a:lnTo>
                  <a:lnTo>
                    <a:pt x="622033" y="119926"/>
                  </a:lnTo>
                  <a:lnTo>
                    <a:pt x="632002" y="53911"/>
                  </a:lnTo>
                  <a:lnTo>
                    <a:pt x="641985" y="119926"/>
                  </a:lnTo>
                  <a:lnTo>
                    <a:pt x="641985" y="30454"/>
                  </a:lnTo>
                  <a:lnTo>
                    <a:pt x="617753" y="30454"/>
                  </a:lnTo>
                  <a:lnTo>
                    <a:pt x="597090" y="161798"/>
                  </a:lnTo>
                  <a:lnTo>
                    <a:pt x="615619" y="161798"/>
                  </a:lnTo>
                  <a:lnTo>
                    <a:pt x="619188" y="137668"/>
                  </a:lnTo>
                  <a:lnTo>
                    <a:pt x="644829" y="137668"/>
                  </a:lnTo>
                  <a:lnTo>
                    <a:pt x="648398" y="161798"/>
                  </a:lnTo>
                  <a:lnTo>
                    <a:pt x="669048" y="161798"/>
                  </a:lnTo>
                  <a:close/>
                </a:path>
                <a:path w="1545590" h="1054735">
                  <a:moveTo>
                    <a:pt x="756704" y="143332"/>
                  </a:moveTo>
                  <a:lnTo>
                    <a:pt x="748144" y="143332"/>
                  </a:lnTo>
                  <a:lnTo>
                    <a:pt x="748144" y="30454"/>
                  </a:lnTo>
                  <a:lnTo>
                    <a:pt x="726770" y="30454"/>
                  </a:lnTo>
                  <a:lnTo>
                    <a:pt x="726770" y="143332"/>
                  </a:lnTo>
                  <a:lnTo>
                    <a:pt x="703249" y="143332"/>
                  </a:lnTo>
                  <a:lnTo>
                    <a:pt x="703249" y="30454"/>
                  </a:lnTo>
                  <a:lnTo>
                    <a:pt x="682599" y="30454"/>
                  </a:lnTo>
                  <a:lnTo>
                    <a:pt x="682599" y="161798"/>
                  </a:lnTo>
                  <a:lnTo>
                    <a:pt x="736739" y="161798"/>
                  </a:lnTo>
                  <a:lnTo>
                    <a:pt x="736739" y="179539"/>
                  </a:lnTo>
                  <a:lnTo>
                    <a:pt x="756704" y="179539"/>
                  </a:lnTo>
                  <a:lnTo>
                    <a:pt x="756704" y="143332"/>
                  </a:lnTo>
                  <a:close/>
                </a:path>
                <a:path w="1545590" h="1054735">
                  <a:moveTo>
                    <a:pt x="837209" y="30454"/>
                  </a:moveTo>
                  <a:lnTo>
                    <a:pt x="814412" y="30454"/>
                  </a:lnTo>
                  <a:lnTo>
                    <a:pt x="797306" y="84455"/>
                  </a:lnTo>
                  <a:lnTo>
                    <a:pt x="789470" y="113487"/>
                  </a:lnTo>
                  <a:lnTo>
                    <a:pt x="789470" y="30454"/>
                  </a:lnTo>
                  <a:lnTo>
                    <a:pt x="770940" y="30454"/>
                  </a:lnTo>
                  <a:lnTo>
                    <a:pt x="770940" y="161798"/>
                  </a:lnTo>
                  <a:lnTo>
                    <a:pt x="792327" y="161798"/>
                  </a:lnTo>
                  <a:lnTo>
                    <a:pt x="806589" y="113487"/>
                  </a:lnTo>
                  <a:lnTo>
                    <a:pt x="810145" y="101485"/>
                  </a:lnTo>
                  <a:lnTo>
                    <a:pt x="817981" y="69519"/>
                  </a:lnTo>
                  <a:lnTo>
                    <a:pt x="817981" y="161798"/>
                  </a:lnTo>
                  <a:lnTo>
                    <a:pt x="837209" y="161798"/>
                  </a:lnTo>
                  <a:lnTo>
                    <a:pt x="837209" y="69519"/>
                  </a:lnTo>
                  <a:lnTo>
                    <a:pt x="837209" y="30454"/>
                  </a:lnTo>
                  <a:close/>
                </a:path>
                <a:path w="1545590" h="1054735">
                  <a:moveTo>
                    <a:pt x="914882" y="61760"/>
                  </a:moveTo>
                  <a:lnTo>
                    <a:pt x="912888" y="47955"/>
                  </a:lnTo>
                  <a:lnTo>
                    <a:pt x="912609" y="47485"/>
                  </a:lnTo>
                  <a:lnTo>
                    <a:pt x="906945" y="37668"/>
                  </a:lnTo>
                  <a:lnTo>
                    <a:pt x="897140" y="31254"/>
                  </a:lnTo>
                  <a:lnTo>
                    <a:pt x="894219" y="30784"/>
                  </a:lnTo>
                  <a:lnTo>
                    <a:pt x="894219" y="51079"/>
                  </a:lnTo>
                  <a:lnTo>
                    <a:pt x="894219" y="141211"/>
                  </a:lnTo>
                  <a:lnTo>
                    <a:pt x="890651" y="144767"/>
                  </a:lnTo>
                  <a:lnTo>
                    <a:pt x="877112" y="144767"/>
                  </a:lnTo>
                  <a:lnTo>
                    <a:pt x="872832" y="141211"/>
                  </a:lnTo>
                  <a:lnTo>
                    <a:pt x="872832" y="51079"/>
                  </a:lnTo>
                  <a:lnTo>
                    <a:pt x="877112" y="47485"/>
                  </a:lnTo>
                  <a:lnTo>
                    <a:pt x="890651" y="47485"/>
                  </a:lnTo>
                  <a:lnTo>
                    <a:pt x="894219" y="51079"/>
                  </a:lnTo>
                  <a:lnTo>
                    <a:pt x="894219" y="30784"/>
                  </a:lnTo>
                  <a:lnTo>
                    <a:pt x="854265" y="47955"/>
                  </a:lnTo>
                  <a:lnTo>
                    <a:pt x="852182" y="61760"/>
                  </a:lnTo>
                  <a:lnTo>
                    <a:pt x="852284" y="131279"/>
                  </a:lnTo>
                  <a:lnTo>
                    <a:pt x="854265" y="144348"/>
                  </a:lnTo>
                  <a:lnTo>
                    <a:pt x="860374" y="154609"/>
                  </a:lnTo>
                  <a:lnTo>
                    <a:pt x="870216" y="161010"/>
                  </a:lnTo>
                  <a:lnTo>
                    <a:pt x="883526" y="163220"/>
                  </a:lnTo>
                  <a:lnTo>
                    <a:pt x="897140" y="161010"/>
                  </a:lnTo>
                  <a:lnTo>
                    <a:pt x="906945" y="154609"/>
                  </a:lnTo>
                  <a:lnTo>
                    <a:pt x="912647" y="144767"/>
                  </a:lnTo>
                  <a:lnTo>
                    <a:pt x="912888" y="144348"/>
                  </a:lnTo>
                  <a:lnTo>
                    <a:pt x="914781" y="131279"/>
                  </a:lnTo>
                  <a:lnTo>
                    <a:pt x="914882" y="61760"/>
                  </a:lnTo>
                  <a:close/>
                </a:path>
                <a:path w="1545590" h="1054735">
                  <a:moveTo>
                    <a:pt x="996111" y="30454"/>
                  </a:moveTo>
                  <a:lnTo>
                    <a:pt x="974737" y="30454"/>
                  </a:lnTo>
                  <a:lnTo>
                    <a:pt x="974737" y="86537"/>
                  </a:lnTo>
                  <a:lnTo>
                    <a:pt x="951191" y="86537"/>
                  </a:lnTo>
                  <a:lnTo>
                    <a:pt x="951191" y="30454"/>
                  </a:lnTo>
                  <a:lnTo>
                    <a:pt x="930554" y="30454"/>
                  </a:lnTo>
                  <a:lnTo>
                    <a:pt x="930554" y="161798"/>
                  </a:lnTo>
                  <a:lnTo>
                    <a:pt x="951191" y="161798"/>
                  </a:lnTo>
                  <a:lnTo>
                    <a:pt x="951191" y="105740"/>
                  </a:lnTo>
                  <a:lnTo>
                    <a:pt x="974737" y="105740"/>
                  </a:lnTo>
                  <a:lnTo>
                    <a:pt x="974737" y="161798"/>
                  </a:lnTo>
                  <a:lnTo>
                    <a:pt x="996111" y="161798"/>
                  </a:lnTo>
                  <a:lnTo>
                    <a:pt x="996111" y="105740"/>
                  </a:lnTo>
                  <a:lnTo>
                    <a:pt x="996111" y="86537"/>
                  </a:lnTo>
                  <a:lnTo>
                    <a:pt x="996111" y="30454"/>
                  </a:lnTo>
                  <a:close/>
                </a:path>
                <a:path w="1545590" h="1054735">
                  <a:moveTo>
                    <a:pt x="1016723" y="188061"/>
                  </a:moveTo>
                  <a:lnTo>
                    <a:pt x="951191" y="188061"/>
                  </a:lnTo>
                  <a:lnTo>
                    <a:pt x="951191" y="319366"/>
                  </a:lnTo>
                  <a:lnTo>
                    <a:pt x="971892" y="319366"/>
                  </a:lnTo>
                  <a:lnTo>
                    <a:pt x="971892" y="206514"/>
                  </a:lnTo>
                  <a:lnTo>
                    <a:pt x="995349" y="206514"/>
                  </a:lnTo>
                  <a:lnTo>
                    <a:pt x="995349" y="319366"/>
                  </a:lnTo>
                  <a:lnTo>
                    <a:pt x="1016723" y="319366"/>
                  </a:lnTo>
                  <a:lnTo>
                    <a:pt x="1016723" y="206514"/>
                  </a:lnTo>
                  <a:lnTo>
                    <a:pt x="1016723" y="188061"/>
                  </a:lnTo>
                  <a:close/>
                </a:path>
                <a:path w="1545590" h="1054735">
                  <a:moveTo>
                    <a:pt x="1082357" y="161798"/>
                  </a:moveTo>
                  <a:lnTo>
                    <a:pt x="1078420" y="137668"/>
                  </a:lnTo>
                  <a:lnTo>
                    <a:pt x="1075537" y="119926"/>
                  </a:lnTo>
                  <a:lnTo>
                    <a:pt x="1064793" y="53911"/>
                  </a:lnTo>
                  <a:lnTo>
                    <a:pt x="1060983" y="30454"/>
                  </a:lnTo>
                  <a:lnTo>
                    <a:pt x="1054519" y="30454"/>
                  </a:lnTo>
                  <a:lnTo>
                    <a:pt x="1054519" y="119926"/>
                  </a:lnTo>
                  <a:lnTo>
                    <a:pt x="1034580" y="119926"/>
                  </a:lnTo>
                  <a:lnTo>
                    <a:pt x="1044549" y="53911"/>
                  </a:lnTo>
                  <a:lnTo>
                    <a:pt x="1054519" y="119926"/>
                  </a:lnTo>
                  <a:lnTo>
                    <a:pt x="1054519" y="30454"/>
                  </a:lnTo>
                  <a:lnTo>
                    <a:pt x="1030300" y="30454"/>
                  </a:lnTo>
                  <a:lnTo>
                    <a:pt x="1009599" y="161798"/>
                  </a:lnTo>
                  <a:lnTo>
                    <a:pt x="1028115" y="161798"/>
                  </a:lnTo>
                  <a:lnTo>
                    <a:pt x="1032484" y="137668"/>
                  </a:lnTo>
                  <a:lnTo>
                    <a:pt x="1057376" y="137668"/>
                  </a:lnTo>
                  <a:lnTo>
                    <a:pt x="1060983" y="161798"/>
                  </a:lnTo>
                  <a:lnTo>
                    <a:pt x="1082357" y="161798"/>
                  </a:lnTo>
                  <a:close/>
                </a:path>
                <a:path w="1545590" h="1054735">
                  <a:moveTo>
                    <a:pt x="1094409" y="220700"/>
                  </a:moveTo>
                  <a:lnTo>
                    <a:pt x="1092530" y="206616"/>
                  </a:lnTo>
                  <a:lnTo>
                    <a:pt x="1086853" y="196392"/>
                  </a:lnTo>
                  <a:lnTo>
                    <a:pt x="1077302" y="190169"/>
                  </a:lnTo>
                  <a:lnTo>
                    <a:pt x="1073797" y="189623"/>
                  </a:lnTo>
                  <a:lnTo>
                    <a:pt x="1073797" y="210058"/>
                  </a:lnTo>
                  <a:lnTo>
                    <a:pt x="1073797" y="248386"/>
                  </a:lnTo>
                  <a:lnTo>
                    <a:pt x="1070190" y="251218"/>
                  </a:lnTo>
                  <a:lnTo>
                    <a:pt x="1053858" y="251218"/>
                  </a:lnTo>
                  <a:lnTo>
                    <a:pt x="1053858" y="206514"/>
                  </a:lnTo>
                  <a:lnTo>
                    <a:pt x="1070190" y="206514"/>
                  </a:lnTo>
                  <a:lnTo>
                    <a:pt x="1073797" y="210058"/>
                  </a:lnTo>
                  <a:lnTo>
                    <a:pt x="1073797" y="189623"/>
                  </a:lnTo>
                  <a:lnTo>
                    <a:pt x="1063828" y="188061"/>
                  </a:lnTo>
                  <a:lnTo>
                    <a:pt x="1033157" y="188061"/>
                  </a:lnTo>
                  <a:lnTo>
                    <a:pt x="1033157" y="319366"/>
                  </a:lnTo>
                  <a:lnTo>
                    <a:pt x="1053858" y="319366"/>
                  </a:lnTo>
                  <a:lnTo>
                    <a:pt x="1053858" y="270395"/>
                  </a:lnTo>
                  <a:lnTo>
                    <a:pt x="1063828" y="270395"/>
                  </a:lnTo>
                  <a:lnTo>
                    <a:pt x="1077302" y="268185"/>
                  </a:lnTo>
                  <a:lnTo>
                    <a:pt x="1086853" y="261785"/>
                  </a:lnTo>
                  <a:lnTo>
                    <a:pt x="1092530" y="251523"/>
                  </a:lnTo>
                  <a:lnTo>
                    <a:pt x="1092568" y="251218"/>
                  </a:lnTo>
                  <a:lnTo>
                    <a:pt x="1094409" y="237731"/>
                  </a:lnTo>
                  <a:lnTo>
                    <a:pt x="1094409" y="220700"/>
                  </a:lnTo>
                  <a:close/>
                </a:path>
                <a:path w="1545590" h="1054735">
                  <a:moveTo>
                    <a:pt x="1167828" y="30454"/>
                  </a:moveTo>
                  <a:lnTo>
                    <a:pt x="1108659" y="30454"/>
                  </a:lnTo>
                  <a:lnTo>
                    <a:pt x="1105814" y="129857"/>
                  </a:lnTo>
                  <a:lnTo>
                    <a:pt x="1105141" y="141922"/>
                  </a:lnTo>
                  <a:lnTo>
                    <a:pt x="1102296" y="143332"/>
                  </a:lnTo>
                  <a:lnTo>
                    <a:pt x="1092987" y="143332"/>
                  </a:lnTo>
                  <a:lnTo>
                    <a:pt x="1092987" y="161798"/>
                  </a:lnTo>
                  <a:lnTo>
                    <a:pt x="1095832" y="161798"/>
                  </a:lnTo>
                  <a:lnTo>
                    <a:pt x="1109167" y="159981"/>
                  </a:lnTo>
                  <a:lnTo>
                    <a:pt x="1118412" y="154165"/>
                  </a:lnTo>
                  <a:lnTo>
                    <a:pt x="1124026" y="143827"/>
                  </a:lnTo>
                  <a:lnTo>
                    <a:pt x="1126515" y="128435"/>
                  </a:lnTo>
                  <a:lnTo>
                    <a:pt x="1128610" y="48895"/>
                  </a:lnTo>
                  <a:lnTo>
                    <a:pt x="1146454" y="48895"/>
                  </a:lnTo>
                  <a:lnTo>
                    <a:pt x="1146454" y="161798"/>
                  </a:lnTo>
                  <a:lnTo>
                    <a:pt x="1167828" y="161798"/>
                  </a:lnTo>
                  <a:lnTo>
                    <a:pt x="1167828" y="48895"/>
                  </a:lnTo>
                  <a:lnTo>
                    <a:pt x="1167828" y="30454"/>
                  </a:lnTo>
                  <a:close/>
                </a:path>
                <a:path w="1545590" h="1054735">
                  <a:moveTo>
                    <a:pt x="1169924" y="219290"/>
                  </a:moveTo>
                  <a:lnTo>
                    <a:pt x="1138580" y="186639"/>
                  </a:lnTo>
                  <a:lnTo>
                    <a:pt x="1124991" y="188849"/>
                  </a:lnTo>
                  <a:lnTo>
                    <a:pt x="1115174" y="195249"/>
                  </a:lnTo>
                  <a:lnTo>
                    <a:pt x="1109230" y="205498"/>
                  </a:lnTo>
                  <a:lnTo>
                    <a:pt x="1107236" y="219290"/>
                  </a:lnTo>
                  <a:lnTo>
                    <a:pt x="1107236" y="288137"/>
                  </a:lnTo>
                  <a:lnTo>
                    <a:pt x="1108951" y="299974"/>
                  </a:lnTo>
                  <a:lnTo>
                    <a:pt x="1127937" y="286918"/>
                  </a:lnTo>
                  <a:lnTo>
                    <a:pt x="1127937" y="208635"/>
                  </a:lnTo>
                  <a:lnTo>
                    <a:pt x="1132217" y="205092"/>
                  </a:lnTo>
                  <a:lnTo>
                    <a:pt x="1145032" y="205092"/>
                  </a:lnTo>
                  <a:lnTo>
                    <a:pt x="1149311" y="208635"/>
                  </a:lnTo>
                  <a:lnTo>
                    <a:pt x="1149311" y="272224"/>
                  </a:lnTo>
                  <a:lnTo>
                    <a:pt x="1169924" y="258064"/>
                  </a:lnTo>
                  <a:lnTo>
                    <a:pt x="1169924" y="219290"/>
                  </a:lnTo>
                  <a:close/>
                </a:path>
                <a:path w="1545590" h="1054735">
                  <a:moveTo>
                    <a:pt x="1241907" y="188061"/>
                  </a:moveTo>
                  <a:lnTo>
                    <a:pt x="1185595" y="188061"/>
                  </a:lnTo>
                  <a:lnTo>
                    <a:pt x="1185595" y="247294"/>
                  </a:lnTo>
                  <a:lnTo>
                    <a:pt x="1206296" y="233057"/>
                  </a:lnTo>
                  <a:lnTo>
                    <a:pt x="1206296" y="206514"/>
                  </a:lnTo>
                  <a:lnTo>
                    <a:pt x="1241907" y="206514"/>
                  </a:lnTo>
                  <a:lnTo>
                    <a:pt x="1241907" y="188061"/>
                  </a:lnTo>
                  <a:close/>
                </a:path>
                <a:path w="1545590" h="1054735">
                  <a:moveTo>
                    <a:pt x="1246187" y="112077"/>
                  </a:moveTo>
                  <a:lnTo>
                    <a:pt x="1224813" y="81076"/>
                  </a:lnTo>
                  <a:lnTo>
                    <a:pt x="1224813" y="101485"/>
                  </a:lnTo>
                  <a:lnTo>
                    <a:pt x="1224813" y="139788"/>
                  </a:lnTo>
                  <a:lnTo>
                    <a:pt x="1221295" y="143332"/>
                  </a:lnTo>
                  <a:lnTo>
                    <a:pt x="1204874" y="143332"/>
                  </a:lnTo>
                  <a:lnTo>
                    <a:pt x="1204874" y="98640"/>
                  </a:lnTo>
                  <a:lnTo>
                    <a:pt x="1221295" y="98640"/>
                  </a:lnTo>
                  <a:lnTo>
                    <a:pt x="1224813" y="101485"/>
                  </a:lnTo>
                  <a:lnTo>
                    <a:pt x="1224813" y="81076"/>
                  </a:lnTo>
                  <a:lnTo>
                    <a:pt x="1214843" y="79451"/>
                  </a:lnTo>
                  <a:lnTo>
                    <a:pt x="1204874" y="79451"/>
                  </a:lnTo>
                  <a:lnTo>
                    <a:pt x="1204874" y="30454"/>
                  </a:lnTo>
                  <a:lnTo>
                    <a:pt x="1184160" y="30454"/>
                  </a:lnTo>
                  <a:lnTo>
                    <a:pt x="1184160" y="161798"/>
                  </a:lnTo>
                  <a:lnTo>
                    <a:pt x="1214843" y="161798"/>
                  </a:lnTo>
                  <a:lnTo>
                    <a:pt x="1228471" y="159689"/>
                  </a:lnTo>
                  <a:lnTo>
                    <a:pt x="1238275" y="153454"/>
                  </a:lnTo>
                  <a:lnTo>
                    <a:pt x="1244142" y="143332"/>
                  </a:lnTo>
                  <a:lnTo>
                    <a:pt x="1246187" y="129146"/>
                  </a:lnTo>
                  <a:lnTo>
                    <a:pt x="1246187" y="112077"/>
                  </a:lnTo>
                  <a:close/>
                </a:path>
                <a:path w="1545590" h="1054735">
                  <a:moveTo>
                    <a:pt x="1271752" y="188061"/>
                  </a:moveTo>
                  <a:lnTo>
                    <a:pt x="1256919" y="188061"/>
                  </a:lnTo>
                  <a:lnTo>
                    <a:pt x="1256919" y="198259"/>
                  </a:lnTo>
                  <a:lnTo>
                    <a:pt x="1271752" y="188061"/>
                  </a:lnTo>
                  <a:close/>
                </a:path>
                <a:path w="1545590" h="1054735">
                  <a:moveTo>
                    <a:pt x="1325968" y="30454"/>
                  </a:moveTo>
                  <a:lnTo>
                    <a:pt x="1304594" y="30454"/>
                  </a:lnTo>
                  <a:lnTo>
                    <a:pt x="1304594" y="86537"/>
                  </a:lnTo>
                  <a:lnTo>
                    <a:pt x="1281137" y="86537"/>
                  </a:lnTo>
                  <a:lnTo>
                    <a:pt x="1281137" y="30454"/>
                  </a:lnTo>
                  <a:lnTo>
                    <a:pt x="1260436" y="30454"/>
                  </a:lnTo>
                  <a:lnTo>
                    <a:pt x="1260436" y="161798"/>
                  </a:lnTo>
                  <a:lnTo>
                    <a:pt x="1281137" y="161798"/>
                  </a:lnTo>
                  <a:lnTo>
                    <a:pt x="1281137" y="105740"/>
                  </a:lnTo>
                  <a:lnTo>
                    <a:pt x="1304594" y="105740"/>
                  </a:lnTo>
                  <a:lnTo>
                    <a:pt x="1304594" y="161798"/>
                  </a:lnTo>
                  <a:lnTo>
                    <a:pt x="1309966" y="161798"/>
                  </a:lnTo>
                  <a:lnTo>
                    <a:pt x="1325968" y="150799"/>
                  </a:lnTo>
                  <a:lnTo>
                    <a:pt x="1325968" y="105740"/>
                  </a:lnTo>
                  <a:lnTo>
                    <a:pt x="1325968" y="86537"/>
                  </a:lnTo>
                  <a:lnTo>
                    <a:pt x="1325968" y="30454"/>
                  </a:lnTo>
                  <a:close/>
                </a:path>
                <a:path w="1545590" h="1054735">
                  <a:moveTo>
                    <a:pt x="1401826" y="98653"/>
                  </a:moveTo>
                  <a:lnTo>
                    <a:pt x="1401775" y="98310"/>
                  </a:lnTo>
                  <a:lnTo>
                    <a:pt x="1396085" y="88061"/>
                  </a:lnTo>
                  <a:lnTo>
                    <a:pt x="1386509" y="81661"/>
                  </a:lnTo>
                  <a:lnTo>
                    <a:pt x="1372971" y="79451"/>
                  </a:lnTo>
                  <a:lnTo>
                    <a:pt x="1363002" y="79451"/>
                  </a:lnTo>
                  <a:lnTo>
                    <a:pt x="1363002" y="30454"/>
                  </a:lnTo>
                  <a:lnTo>
                    <a:pt x="1342390" y="30454"/>
                  </a:lnTo>
                  <a:lnTo>
                    <a:pt x="1342390" y="139509"/>
                  </a:lnTo>
                  <a:lnTo>
                    <a:pt x="1363002" y="125336"/>
                  </a:lnTo>
                  <a:lnTo>
                    <a:pt x="1363002" y="98640"/>
                  </a:lnTo>
                  <a:lnTo>
                    <a:pt x="1379435" y="98640"/>
                  </a:lnTo>
                  <a:lnTo>
                    <a:pt x="1383042" y="101485"/>
                  </a:lnTo>
                  <a:lnTo>
                    <a:pt x="1383042" y="111569"/>
                  </a:lnTo>
                  <a:lnTo>
                    <a:pt x="1401826" y="98653"/>
                  </a:lnTo>
                  <a:close/>
                </a:path>
                <a:path w="1545590" h="1054735">
                  <a:moveTo>
                    <a:pt x="1436420" y="30454"/>
                  </a:moveTo>
                  <a:lnTo>
                    <a:pt x="1415808" y="30454"/>
                  </a:lnTo>
                  <a:lnTo>
                    <a:pt x="1415808" y="89039"/>
                  </a:lnTo>
                  <a:lnTo>
                    <a:pt x="1436420" y="74879"/>
                  </a:lnTo>
                  <a:lnTo>
                    <a:pt x="1436420" y="30454"/>
                  </a:lnTo>
                  <a:close/>
                </a:path>
                <a:path w="1545590" h="1054735">
                  <a:moveTo>
                    <a:pt x="1501038" y="30454"/>
                  </a:moveTo>
                  <a:lnTo>
                    <a:pt x="1452854" y="30454"/>
                  </a:lnTo>
                  <a:lnTo>
                    <a:pt x="1452854" y="63576"/>
                  </a:lnTo>
                  <a:lnTo>
                    <a:pt x="1501038" y="30454"/>
                  </a:lnTo>
                  <a:close/>
                </a:path>
                <a:path w="1545590" h="1054735">
                  <a:moveTo>
                    <a:pt x="1545336" y="12"/>
                  </a:moveTo>
                  <a:lnTo>
                    <a:pt x="485940" y="0"/>
                  </a:lnTo>
                  <a:lnTo>
                    <a:pt x="485228" y="1422"/>
                  </a:lnTo>
                  <a:lnTo>
                    <a:pt x="723" y="1036218"/>
                  </a:lnTo>
                  <a:lnTo>
                    <a:pt x="0" y="1041501"/>
                  </a:lnTo>
                  <a:lnTo>
                    <a:pt x="0" y="1043533"/>
                  </a:lnTo>
                  <a:lnTo>
                    <a:pt x="1968" y="1048905"/>
                  </a:lnTo>
                  <a:lnTo>
                    <a:pt x="6527" y="1053084"/>
                  </a:lnTo>
                  <a:lnTo>
                    <a:pt x="11493" y="1054328"/>
                  </a:lnTo>
                  <a:lnTo>
                    <a:pt x="46101" y="1030541"/>
                  </a:lnTo>
                  <a:lnTo>
                    <a:pt x="68961" y="1014831"/>
                  </a:lnTo>
                  <a:lnTo>
                    <a:pt x="25654" y="1030541"/>
                  </a:lnTo>
                  <a:lnTo>
                    <a:pt x="501624" y="13436"/>
                  </a:lnTo>
                  <a:lnTo>
                    <a:pt x="1525803" y="13436"/>
                  </a:lnTo>
                  <a:lnTo>
                    <a:pt x="1545336" y="12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0"/>
              <a:ext cx="12992099" cy="975359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3073400" y="6400800"/>
            <a:ext cx="9229344" cy="216020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000" dirty="0" smtClean="0">
                <a:solidFill>
                  <a:srgbClr val="FFFFFF"/>
                </a:solidFill>
                <a:latin typeface="Carlito"/>
                <a:cs typeface="Carlito"/>
              </a:rPr>
              <a:t>Пивоварова Оксана </a:t>
            </a:r>
          </a:p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ru-RU" sz="4000" dirty="0" smtClean="0">
                <a:solidFill>
                  <a:srgbClr val="FFFFFF"/>
                </a:solidFill>
                <a:latin typeface="Carlito"/>
                <a:cs typeface="Carlito"/>
              </a:rPr>
              <a:t>региональный координатор проект «Билет в будущее»-89895059605</a:t>
            </a:r>
            <a:endParaRPr sz="4000" dirty="0">
              <a:latin typeface="Carlito"/>
              <a:cs typeface="Carlito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1950" dirty="0">
              <a:latin typeface="Carlito"/>
              <a:cs typeface="Carli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7529" y="717041"/>
            <a:ext cx="44716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5" dirty="0">
                <a:solidFill>
                  <a:srgbClr val="FFFFFF"/>
                </a:solidFill>
              </a:rPr>
              <a:t>СЦЕНАРИЙ</a:t>
            </a:r>
            <a:r>
              <a:rPr sz="4000" spc="-90" dirty="0">
                <a:solidFill>
                  <a:srgbClr val="FFFFFF"/>
                </a:solidFill>
              </a:rPr>
              <a:t> </a:t>
            </a:r>
            <a:r>
              <a:rPr sz="4000" spc="-10" dirty="0">
                <a:solidFill>
                  <a:srgbClr val="FFFFFF"/>
                </a:solidFill>
              </a:rPr>
              <a:t>УЧАСТИЯ</a:t>
            </a:r>
            <a:endParaRPr sz="4000"/>
          </a:p>
        </p:txBody>
      </p:sp>
      <p:sp>
        <p:nvSpPr>
          <p:cNvPr id="11" name="object 11"/>
          <p:cNvSpPr txBox="1"/>
          <p:nvPr/>
        </p:nvSpPr>
        <p:spPr>
          <a:xfrm>
            <a:off x="1860295" y="4629658"/>
            <a:ext cx="4135754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95" dirty="0">
                <a:latin typeface="Georgia"/>
                <a:cs typeface="Georgia"/>
              </a:rPr>
              <a:t>Практические</a:t>
            </a:r>
            <a:r>
              <a:rPr sz="2800" spc="5" dirty="0">
                <a:latin typeface="Georgia"/>
                <a:cs typeface="Georgia"/>
              </a:rPr>
              <a:t> </a:t>
            </a:r>
            <a:r>
              <a:rPr sz="2800" spc="-215" dirty="0">
                <a:latin typeface="Georgia"/>
                <a:cs typeface="Georgia"/>
              </a:rPr>
              <a:t>мероприятия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118986" y="6610350"/>
            <a:ext cx="22409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45" dirty="0">
                <a:latin typeface="Georgia"/>
                <a:cs typeface="Georgia"/>
              </a:rPr>
              <a:t>Р</a:t>
            </a:r>
            <a:r>
              <a:rPr sz="2800" spc="-15" dirty="0">
                <a:latin typeface="Georgia"/>
                <a:cs typeface="Georgia"/>
              </a:rPr>
              <a:t>е</a:t>
            </a:r>
            <a:r>
              <a:rPr sz="2800" spc="-325" dirty="0">
                <a:latin typeface="Georgia"/>
                <a:cs typeface="Georgia"/>
              </a:rPr>
              <a:t>к</a:t>
            </a:r>
            <a:r>
              <a:rPr sz="2800" spc="-110" dirty="0">
                <a:latin typeface="Georgia"/>
                <a:cs typeface="Georgia"/>
              </a:rPr>
              <a:t>о</a:t>
            </a:r>
            <a:r>
              <a:rPr sz="2800" spc="-245" dirty="0">
                <a:latin typeface="Georgia"/>
                <a:cs typeface="Georgia"/>
              </a:rPr>
              <a:t>м</a:t>
            </a:r>
            <a:r>
              <a:rPr sz="2800" spc="-160" dirty="0">
                <a:latin typeface="Georgia"/>
                <a:cs typeface="Georgia"/>
              </a:rPr>
              <a:t>е</a:t>
            </a:r>
            <a:r>
              <a:rPr sz="2800" spc="-120" dirty="0">
                <a:latin typeface="Georgia"/>
                <a:cs typeface="Georgia"/>
              </a:rPr>
              <a:t>нда</a:t>
            </a:r>
            <a:r>
              <a:rPr sz="2800" spc="-125" dirty="0">
                <a:latin typeface="Georgia"/>
                <a:cs typeface="Georgia"/>
              </a:rPr>
              <a:t>ц</a:t>
            </a:r>
            <a:r>
              <a:rPr sz="2800" spc="-235" dirty="0">
                <a:latin typeface="Georgia"/>
                <a:cs typeface="Georgia"/>
              </a:rPr>
              <a:t>и</a:t>
            </a:r>
            <a:r>
              <a:rPr sz="2800" spc="-240" dirty="0">
                <a:latin typeface="Georgia"/>
                <a:cs typeface="Georgia"/>
              </a:rPr>
              <a:t>и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800100" y="3224783"/>
            <a:ext cx="1940560" cy="828040"/>
          </a:xfrm>
          <a:custGeom>
            <a:avLst/>
            <a:gdLst/>
            <a:ahLst/>
            <a:cxnLst/>
            <a:rect l="l" t="t" r="r" b="b"/>
            <a:pathLst>
              <a:path w="1940560" h="828039">
                <a:moveTo>
                  <a:pt x="917448" y="137922"/>
                </a:moveTo>
                <a:lnTo>
                  <a:pt x="910412" y="94322"/>
                </a:lnTo>
                <a:lnTo>
                  <a:pt x="890841" y="56464"/>
                </a:lnTo>
                <a:lnTo>
                  <a:pt x="860983" y="26606"/>
                </a:lnTo>
                <a:lnTo>
                  <a:pt x="823125" y="7035"/>
                </a:lnTo>
                <a:lnTo>
                  <a:pt x="779526" y="0"/>
                </a:lnTo>
                <a:lnTo>
                  <a:pt x="137922" y="0"/>
                </a:lnTo>
                <a:lnTo>
                  <a:pt x="94322" y="7035"/>
                </a:lnTo>
                <a:lnTo>
                  <a:pt x="56464" y="26606"/>
                </a:lnTo>
                <a:lnTo>
                  <a:pt x="26606" y="56464"/>
                </a:lnTo>
                <a:lnTo>
                  <a:pt x="7023" y="94322"/>
                </a:lnTo>
                <a:lnTo>
                  <a:pt x="0" y="137922"/>
                </a:lnTo>
                <a:lnTo>
                  <a:pt x="0" y="689610"/>
                </a:lnTo>
                <a:lnTo>
                  <a:pt x="7023" y="733221"/>
                </a:lnTo>
                <a:lnTo>
                  <a:pt x="26606" y="771080"/>
                </a:lnTo>
                <a:lnTo>
                  <a:pt x="56464" y="800938"/>
                </a:lnTo>
                <a:lnTo>
                  <a:pt x="94322" y="820508"/>
                </a:lnTo>
                <a:lnTo>
                  <a:pt x="137922" y="827532"/>
                </a:lnTo>
                <a:lnTo>
                  <a:pt x="779526" y="827532"/>
                </a:lnTo>
                <a:lnTo>
                  <a:pt x="823125" y="820508"/>
                </a:lnTo>
                <a:lnTo>
                  <a:pt x="860983" y="800938"/>
                </a:lnTo>
                <a:lnTo>
                  <a:pt x="890841" y="771080"/>
                </a:lnTo>
                <a:lnTo>
                  <a:pt x="910412" y="733221"/>
                </a:lnTo>
                <a:lnTo>
                  <a:pt x="917448" y="689610"/>
                </a:lnTo>
                <a:lnTo>
                  <a:pt x="917448" y="137922"/>
                </a:lnTo>
                <a:close/>
              </a:path>
              <a:path w="1940560" h="828039">
                <a:moveTo>
                  <a:pt x="1940052" y="137922"/>
                </a:moveTo>
                <a:lnTo>
                  <a:pt x="1933016" y="94322"/>
                </a:lnTo>
                <a:lnTo>
                  <a:pt x="1913445" y="56464"/>
                </a:lnTo>
                <a:lnTo>
                  <a:pt x="1883587" y="26606"/>
                </a:lnTo>
                <a:lnTo>
                  <a:pt x="1845729" y="7035"/>
                </a:lnTo>
                <a:lnTo>
                  <a:pt x="1802130" y="0"/>
                </a:lnTo>
                <a:lnTo>
                  <a:pt x="1160526" y="0"/>
                </a:lnTo>
                <a:lnTo>
                  <a:pt x="1116914" y="7035"/>
                </a:lnTo>
                <a:lnTo>
                  <a:pt x="1079055" y="26606"/>
                </a:lnTo>
                <a:lnTo>
                  <a:pt x="1049197" y="56464"/>
                </a:lnTo>
                <a:lnTo>
                  <a:pt x="1029627" y="94322"/>
                </a:lnTo>
                <a:lnTo>
                  <a:pt x="1022604" y="137922"/>
                </a:lnTo>
                <a:lnTo>
                  <a:pt x="1022604" y="689610"/>
                </a:lnTo>
                <a:lnTo>
                  <a:pt x="1029627" y="733221"/>
                </a:lnTo>
                <a:lnTo>
                  <a:pt x="1049197" y="771080"/>
                </a:lnTo>
                <a:lnTo>
                  <a:pt x="1079055" y="800938"/>
                </a:lnTo>
                <a:lnTo>
                  <a:pt x="1116914" y="820508"/>
                </a:lnTo>
                <a:lnTo>
                  <a:pt x="1160526" y="827532"/>
                </a:lnTo>
                <a:lnTo>
                  <a:pt x="1802130" y="827532"/>
                </a:lnTo>
                <a:lnTo>
                  <a:pt x="1845729" y="820508"/>
                </a:lnTo>
                <a:lnTo>
                  <a:pt x="1883587" y="800938"/>
                </a:lnTo>
                <a:lnTo>
                  <a:pt x="1913445" y="771080"/>
                </a:lnTo>
                <a:lnTo>
                  <a:pt x="1933016" y="733221"/>
                </a:lnTo>
                <a:lnTo>
                  <a:pt x="1940052" y="689610"/>
                </a:lnTo>
                <a:lnTo>
                  <a:pt x="1940052" y="137922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860548" y="3221735"/>
            <a:ext cx="917575" cy="828040"/>
          </a:xfrm>
          <a:custGeom>
            <a:avLst/>
            <a:gdLst/>
            <a:ahLst/>
            <a:cxnLst/>
            <a:rect l="l" t="t" r="r" b="b"/>
            <a:pathLst>
              <a:path w="917575" h="828039">
                <a:moveTo>
                  <a:pt x="779526" y="0"/>
                </a:moveTo>
                <a:lnTo>
                  <a:pt x="137921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1" y="827532"/>
                </a:lnTo>
                <a:lnTo>
                  <a:pt x="779526" y="827532"/>
                </a:lnTo>
                <a:lnTo>
                  <a:pt x="823130" y="820503"/>
                </a:lnTo>
                <a:lnTo>
                  <a:pt x="860992" y="800929"/>
                </a:lnTo>
                <a:lnTo>
                  <a:pt x="890845" y="771076"/>
                </a:lnTo>
                <a:lnTo>
                  <a:pt x="910419" y="733214"/>
                </a:lnTo>
                <a:lnTo>
                  <a:pt x="917448" y="689610"/>
                </a:lnTo>
                <a:lnTo>
                  <a:pt x="917448" y="137922"/>
                </a:lnTo>
                <a:lnTo>
                  <a:pt x="910419" y="94317"/>
                </a:lnTo>
                <a:lnTo>
                  <a:pt x="890845" y="56455"/>
                </a:lnTo>
                <a:lnTo>
                  <a:pt x="860992" y="26602"/>
                </a:lnTo>
                <a:lnTo>
                  <a:pt x="823130" y="7028"/>
                </a:lnTo>
                <a:lnTo>
                  <a:pt x="779526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898391" y="3227832"/>
            <a:ext cx="917575" cy="829310"/>
          </a:xfrm>
          <a:custGeom>
            <a:avLst/>
            <a:gdLst/>
            <a:ahLst/>
            <a:cxnLst/>
            <a:rect l="l" t="t" r="r" b="b"/>
            <a:pathLst>
              <a:path w="917575" h="829310">
                <a:moveTo>
                  <a:pt x="779272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6"/>
                </a:lnTo>
                <a:lnTo>
                  <a:pt x="0" y="690880"/>
                </a:lnTo>
                <a:lnTo>
                  <a:pt x="7042" y="734559"/>
                </a:lnTo>
                <a:lnTo>
                  <a:pt x="26655" y="772491"/>
                </a:lnTo>
                <a:lnTo>
                  <a:pt x="56564" y="802400"/>
                </a:lnTo>
                <a:lnTo>
                  <a:pt x="94496" y="822013"/>
                </a:lnTo>
                <a:lnTo>
                  <a:pt x="138175" y="829056"/>
                </a:lnTo>
                <a:lnTo>
                  <a:pt x="779272" y="829056"/>
                </a:lnTo>
                <a:lnTo>
                  <a:pt x="822951" y="822013"/>
                </a:lnTo>
                <a:lnTo>
                  <a:pt x="860883" y="802400"/>
                </a:lnTo>
                <a:lnTo>
                  <a:pt x="890792" y="772491"/>
                </a:lnTo>
                <a:lnTo>
                  <a:pt x="910405" y="734559"/>
                </a:lnTo>
                <a:lnTo>
                  <a:pt x="917448" y="690880"/>
                </a:lnTo>
                <a:lnTo>
                  <a:pt x="917448" y="138176"/>
                </a:lnTo>
                <a:lnTo>
                  <a:pt x="910405" y="94496"/>
                </a:lnTo>
                <a:lnTo>
                  <a:pt x="890792" y="56564"/>
                </a:lnTo>
                <a:lnTo>
                  <a:pt x="860883" y="26655"/>
                </a:lnTo>
                <a:lnTo>
                  <a:pt x="822951" y="7042"/>
                </a:lnTo>
                <a:lnTo>
                  <a:pt x="77927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 txBox="1"/>
          <p:nvPr/>
        </p:nvSpPr>
        <p:spPr>
          <a:xfrm>
            <a:off x="837691" y="2649727"/>
            <a:ext cx="1988185" cy="12147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60" dirty="0">
                <a:latin typeface="Georgia"/>
                <a:cs typeface="Georgia"/>
              </a:rPr>
              <a:t>Диагностики</a:t>
            </a:r>
            <a:endParaRPr sz="2800">
              <a:latin typeface="Georgia"/>
              <a:cs typeface="Georgia"/>
            </a:endParaRPr>
          </a:p>
          <a:p>
            <a:pPr marL="302260">
              <a:lnSpc>
                <a:spcPct val="100000"/>
              </a:lnSpc>
              <a:spcBef>
                <a:spcPts val="2645"/>
              </a:spcBef>
              <a:tabLst>
                <a:tab pos="1324610" algn="l"/>
              </a:tabLst>
            </a:pP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1	2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3188589" y="3405632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3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936235" y="3218688"/>
            <a:ext cx="919480" cy="828040"/>
          </a:xfrm>
          <a:custGeom>
            <a:avLst/>
            <a:gdLst/>
            <a:ahLst/>
            <a:cxnLst/>
            <a:rect l="l" t="t" r="r" b="b"/>
            <a:pathLst>
              <a:path w="919479" h="828039">
                <a:moveTo>
                  <a:pt x="781050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0" y="689609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1"/>
                </a:lnTo>
                <a:lnTo>
                  <a:pt x="781050" y="827531"/>
                </a:lnTo>
                <a:lnTo>
                  <a:pt x="824654" y="820503"/>
                </a:lnTo>
                <a:lnTo>
                  <a:pt x="862516" y="800929"/>
                </a:lnTo>
                <a:lnTo>
                  <a:pt x="892369" y="771076"/>
                </a:lnTo>
                <a:lnTo>
                  <a:pt x="911943" y="733214"/>
                </a:lnTo>
                <a:lnTo>
                  <a:pt x="918972" y="689609"/>
                </a:lnTo>
                <a:lnTo>
                  <a:pt x="918972" y="137921"/>
                </a:lnTo>
                <a:lnTo>
                  <a:pt x="911943" y="94317"/>
                </a:lnTo>
                <a:lnTo>
                  <a:pt x="892369" y="56455"/>
                </a:lnTo>
                <a:lnTo>
                  <a:pt x="862516" y="26602"/>
                </a:lnTo>
                <a:lnTo>
                  <a:pt x="824654" y="7028"/>
                </a:lnTo>
                <a:lnTo>
                  <a:pt x="78105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5975603" y="3214116"/>
            <a:ext cx="917575" cy="828040"/>
          </a:xfrm>
          <a:custGeom>
            <a:avLst/>
            <a:gdLst/>
            <a:ahLst/>
            <a:cxnLst/>
            <a:rect l="l" t="t" r="r" b="b"/>
            <a:pathLst>
              <a:path w="917575" h="828039">
                <a:moveTo>
                  <a:pt x="779526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0" y="689609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1"/>
                </a:lnTo>
                <a:lnTo>
                  <a:pt x="779526" y="827531"/>
                </a:lnTo>
                <a:lnTo>
                  <a:pt x="823130" y="820503"/>
                </a:lnTo>
                <a:lnTo>
                  <a:pt x="860992" y="800929"/>
                </a:lnTo>
                <a:lnTo>
                  <a:pt x="890845" y="771076"/>
                </a:lnTo>
                <a:lnTo>
                  <a:pt x="910419" y="733214"/>
                </a:lnTo>
                <a:lnTo>
                  <a:pt x="917448" y="689609"/>
                </a:lnTo>
                <a:lnTo>
                  <a:pt x="917448" y="137921"/>
                </a:lnTo>
                <a:lnTo>
                  <a:pt x="910419" y="94317"/>
                </a:lnTo>
                <a:lnTo>
                  <a:pt x="890845" y="56455"/>
                </a:lnTo>
                <a:lnTo>
                  <a:pt x="860992" y="26602"/>
                </a:lnTo>
                <a:lnTo>
                  <a:pt x="823130" y="7028"/>
                </a:lnTo>
                <a:lnTo>
                  <a:pt x="779526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013447" y="3214116"/>
            <a:ext cx="917575" cy="828040"/>
          </a:xfrm>
          <a:custGeom>
            <a:avLst/>
            <a:gdLst/>
            <a:ahLst/>
            <a:cxnLst/>
            <a:rect l="l" t="t" r="r" b="b"/>
            <a:pathLst>
              <a:path w="917575" h="828039">
                <a:moveTo>
                  <a:pt x="779526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1"/>
                </a:lnTo>
                <a:lnTo>
                  <a:pt x="0" y="689609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1"/>
                </a:lnTo>
                <a:lnTo>
                  <a:pt x="779526" y="827531"/>
                </a:lnTo>
                <a:lnTo>
                  <a:pt x="823130" y="820503"/>
                </a:lnTo>
                <a:lnTo>
                  <a:pt x="860992" y="800929"/>
                </a:lnTo>
                <a:lnTo>
                  <a:pt x="890845" y="771076"/>
                </a:lnTo>
                <a:lnTo>
                  <a:pt x="910419" y="733214"/>
                </a:lnTo>
                <a:lnTo>
                  <a:pt x="917448" y="689609"/>
                </a:lnTo>
                <a:lnTo>
                  <a:pt x="917448" y="137921"/>
                </a:lnTo>
                <a:lnTo>
                  <a:pt x="910419" y="94317"/>
                </a:lnTo>
                <a:lnTo>
                  <a:pt x="890845" y="56455"/>
                </a:lnTo>
                <a:lnTo>
                  <a:pt x="860992" y="26602"/>
                </a:lnTo>
                <a:lnTo>
                  <a:pt x="823130" y="7028"/>
                </a:lnTo>
                <a:lnTo>
                  <a:pt x="779526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8051292" y="3221735"/>
            <a:ext cx="919480" cy="828040"/>
          </a:xfrm>
          <a:custGeom>
            <a:avLst/>
            <a:gdLst/>
            <a:ahLst/>
            <a:cxnLst/>
            <a:rect l="l" t="t" r="r" b="b"/>
            <a:pathLst>
              <a:path w="919479" h="828039">
                <a:moveTo>
                  <a:pt x="781050" y="0"/>
                </a:moveTo>
                <a:lnTo>
                  <a:pt x="137922" y="0"/>
                </a:lnTo>
                <a:lnTo>
                  <a:pt x="94317" y="7028"/>
                </a:lnTo>
                <a:lnTo>
                  <a:pt x="56455" y="26602"/>
                </a:lnTo>
                <a:lnTo>
                  <a:pt x="26602" y="56455"/>
                </a:lnTo>
                <a:lnTo>
                  <a:pt x="7028" y="94317"/>
                </a:lnTo>
                <a:lnTo>
                  <a:pt x="0" y="137922"/>
                </a:lnTo>
                <a:lnTo>
                  <a:pt x="0" y="689610"/>
                </a:lnTo>
                <a:lnTo>
                  <a:pt x="7028" y="733214"/>
                </a:lnTo>
                <a:lnTo>
                  <a:pt x="26602" y="771076"/>
                </a:lnTo>
                <a:lnTo>
                  <a:pt x="56455" y="800929"/>
                </a:lnTo>
                <a:lnTo>
                  <a:pt x="94317" y="820503"/>
                </a:lnTo>
                <a:lnTo>
                  <a:pt x="137922" y="827532"/>
                </a:lnTo>
                <a:lnTo>
                  <a:pt x="781050" y="827532"/>
                </a:lnTo>
                <a:lnTo>
                  <a:pt x="824654" y="820503"/>
                </a:lnTo>
                <a:lnTo>
                  <a:pt x="862516" y="800929"/>
                </a:lnTo>
                <a:lnTo>
                  <a:pt x="892369" y="771076"/>
                </a:lnTo>
                <a:lnTo>
                  <a:pt x="911943" y="733214"/>
                </a:lnTo>
                <a:lnTo>
                  <a:pt x="918972" y="689610"/>
                </a:lnTo>
                <a:lnTo>
                  <a:pt x="918972" y="137922"/>
                </a:lnTo>
                <a:lnTo>
                  <a:pt x="911943" y="94317"/>
                </a:lnTo>
                <a:lnTo>
                  <a:pt x="892369" y="56455"/>
                </a:lnTo>
                <a:lnTo>
                  <a:pt x="862516" y="26602"/>
                </a:lnTo>
                <a:lnTo>
                  <a:pt x="824654" y="7028"/>
                </a:lnTo>
                <a:lnTo>
                  <a:pt x="781050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9090659" y="3227832"/>
            <a:ext cx="917575" cy="829310"/>
          </a:xfrm>
          <a:custGeom>
            <a:avLst/>
            <a:gdLst/>
            <a:ahLst/>
            <a:cxnLst/>
            <a:rect l="l" t="t" r="r" b="b"/>
            <a:pathLst>
              <a:path w="917575" h="829310">
                <a:moveTo>
                  <a:pt x="779272" y="0"/>
                </a:moveTo>
                <a:lnTo>
                  <a:pt x="138175" y="0"/>
                </a:lnTo>
                <a:lnTo>
                  <a:pt x="94496" y="7042"/>
                </a:lnTo>
                <a:lnTo>
                  <a:pt x="56564" y="26655"/>
                </a:lnTo>
                <a:lnTo>
                  <a:pt x="26655" y="56564"/>
                </a:lnTo>
                <a:lnTo>
                  <a:pt x="7042" y="94496"/>
                </a:lnTo>
                <a:lnTo>
                  <a:pt x="0" y="138176"/>
                </a:lnTo>
                <a:lnTo>
                  <a:pt x="0" y="690880"/>
                </a:lnTo>
                <a:lnTo>
                  <a:pt x="7042" y="734559"/>
                </a:lnTo>
                <a:lnTo>
                  <a:pt x="26655" y="772491"/>
                </a:lnTo>
                <a:lnTo>
                  <a:pt x="56564" y="802400"/>
                </a:lnTo>
                <a:lnTo>
                  <a:pt x="94496" y="822013"/>
                </a:lnTo>
                <a:lnTo>
                  <a:pt x="138175" y="829056"/>
                </a:lnTo>
                <a:lnTo>
                  <a:pt x="779272" y="829056"/>
                </a:lnTo>
                <a:lnTo>
                  <a:pt x="822951" y="822013"/>
                </a:lnTo>
                <a:lnTo>
                  <a:pt x="860883" y="802400"/>
                </a:lnTo>
                <a:lnTo>
                  <a:pt x="890792" y="772491"/>
                </a:lnTo>
                <a:lnTo>
                  <a:pt x="910405" y="734559"/>
                </a:lnTo>
                <a:lnTo>
                  <a:pt x="917448" y="690880"/>
                </a:lnTo>
                <a:lnTo>
                  <a:pt x="917448" y="138176"/>
                </a:lnTo>
                <a:lnTo>
                  <a:pt x="910405" y="94496"/>
                </a:lnTo>
                <a:lnTo>
                  <a:pt x="890792" y="56564"/>
                </a:lnTo>
                <a:lnTo>
                  <a:pt x="860883" y="26655"/>
                </a:lnTo>
                <a:lnTo>
                  <a:pt x="822951" y="7042"/>
                </a:lnTo>
                <a:lnTo>
                  <a:pt x="77927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3" name="object 23"/>
          <p:cNvGrpSpPr/>
          <p:nvPr/>
        </p:nvGrpSpPr>
        <p:grpSpPr>
          <a:xfrm>
            <a:off x="1763648" y="5320665"/>
            <a:ext cx="8334375" cy="2808605"/>
            <a:chOff x="1763648" y="5320665"/>
            <a:chExt cx="8334375" cy="2808605"/>
          </a:xfrm>
        </p:grpSpPr>
        <p:sp>
          <p:nvSpPr>
            <p:cNvPr id="24" name="object 24"/>
            <p:cNvSpPr/>
            <p:nvPr/>
          </p:nvSpPr>
          <p:spPr>
            <a:xfrm>
              <a:off x="1792223" y="5349240"/>
              <a:ext cx="8254365" cy="841375"/>
            </a:xfrm>
            <a:custGeom>
              <a:avLst/>
              <a:gdLst/>
              <a:ahLst/>
              <a:cxnLst/>
              <a:rect l="l" t="t" r="r" b="b"/>
              <a:pathLst>
                <a:path w="8254365" h="841375">
                  <a:moveTo>
                    <a:pt x="0" y="137922"/>
                  </a:moveTo>
                  <a:lnTo>
                    <a:pt x="7028" y="94317"/>
                  </a:lnTo>
                  <a:lnTo>
                    <a:pt x="26602" y="56455"/>
                  </a:lnTo>
                  <a:lnTo>
                    <a:pt x="56455" y="26602"/>
                  </a:lnTo>
                  <a:lnTo>
                    <a:pt x="94317" y="7028"/>
                  </a:lnTo>
                  <a:lnTo>
                    <a:pt x="137921" y="0"/>
                  </a:lnTo>
                  <a:lnTo>
                    <a:pt x="3793998" y="0"/>
                  </a:lnTo>
                  <a:lnTo>
                    <a:pt x="3837602" y="7028"/>
                  </a:lnTo>
                  <a:lnTo>
                    <a:pt x="3875464" y="26602"/>
                  </a:lnTo>
                  <a:lnTo>
                    <a:pt x="3905317" y="56455"/>
                  </a:lnTo>
                  <a:lnTo>
                    <a:pt x="3924891" y="94317"/>
                  </a:lnTo>
                  <a:lnTo>
                    <a:pt x="3931920" y="137922"/>
                  </a:lnTo>
                  <a:lnTo>
                    <a:pt x="3931920" y="689610"/>
                  </a:lnTo>
                  <a:lnTo>
                    <a:pt x="3924891" y="733214"/>
                  </a:lnTo>
                  <a:lnTo>
                    <a:pt x="3905317" y="771076"/>
                  </a:lnTo>
                  <a:lnTo>
                    <a:pt x="3875464" y="800929"/>
                  </a:lnTo>
                  <a:lnTo>
                    <a:pt x="3837602" y="820503"/>
                  </a:lnTo>
                  <a:lnTo>
                    <a:pt x="3793998" y="827532"/>
                  </a:lnTo>
                  <a:lnTo>
                    <a:pt x="137921" y="827532"/>
                  </a:lnTo>
                  <a:lnTo>
                    <a:pt x="94317" y="820503"/>
                  </a:lnTo>
                  <a:lnTo>
                    <a:pt x="56455" y="800929"/>
                  </a:lnTo>
                  <a:lnTo>
                    <a:pt x="26602" y="771076"/>
                  </a:lnTo>
                  <a:lnTo>
                    <a:pt x="7028" y="733214"/>
                  </a:lnTo>
                  <a:lnTo>
                    <a:pt x="0" y="689610"/>
                  </a:lnTo>
                  <a:lnTo>
                    <a:pt x="0" y="137922"/>
                  </a:lnTo>
                  <a:close/>
                </a:path>
                <a:path w="8254365" h="841375">
                  <a:moveTo>
                    <a:pt x="4287012" y="150368"/>
                  </a:moveTo>
                  <a:lnTo>
                    <a:pt x="4294054" y="106688"/>
                  </a:lnTo>
                  <a:lnTo>
                    <a:pt x="4313667" y="68756"/>
                  </a:lnTo>
                  <a:lnTo>
                    <a:pt x="4343576" y="38847"/>
                  </a:lnTo>
                  <a:lnTo>
                    <a:pt x="4381508" y="19234"/>
                  </a:lnTo>
                  <a:lnTo>
                    <a:pt x="4425188" y="12192"/>
                  </a:lnTo>
                  <a:lnTo>
                    <a:pt x="8115808" y="12192"/>
                  </a:lnTo>
                  <a:lnTo>
                    <a:pt x="8159487" y="19234"/>
                  </a:lnTo>
                  <a:lnTo>
                    <a:pt x="8197419" y="38847"/>
                  </a:lnTo>
                  <a:lnTo>
                    <a:pt x="8227328" y="68756"/>
                  </a:lnTo>
                  <a:lnTo>
                    <a:pt x="8246941" y="106688"/>
                  </a:lnTo>
                  <a:lnTo>
                    <a:pt x="8253983" y="150368"/>
                  </a:lnTo>
                  <a:lnTo>
                    <a:pt x="8253983" y="703072"/>
                  </a:lnTo>
                  <a:lnTo>
                    <a:pt x="8246941" y="746751"/>
                  </a:lnTo>
                  <a:lnTo>
                    <a:pt x="8227328" y="784683"/>
                  </a:lnTo>
                  <a:lnTo>
                    <a:pt x="8197419" y="814592"/>
                  </a:lnTo>
                  <a:lnTo>
                    <a:pt x="8159487" y="834205"/>
                  </a:lnTo>
                  <a:lnTo>
                    <a:pt x="8115808" y="841248"/>
                  </a:lnTo>
                  <a:lnTo>
                    <a:pt x="4425188" y="841248"/>
                  </a:lnTo>
                  <a:lnTo>
                    <a:pt x="4381508" y="834205"/>
                  </a:lnTo>
                  <a:lnTo>
                    <a:pt x="4343576" y="814592"/>
                  </a:lnTo>
                  <a:lnTo>
                    <a:pt x="4313667" y="784683"/>
                  </a:lnTo>
                  <a:lnTo>
                    <a:pt x="4294054" y="746751"/>
                  </a:lnTo>
                  <a:lnTo>
                    <a:pt x="4287012" y="703072"/>
                  </a:lnTo>
                  <a:lnTo>
                    <a:pt x="4287012" y="150368"/>
                  </a:lnTo>
                  <a:close/>
                </a:path>
              </a:pathLst>
            </a:custGeom>
            <a:ln w="5715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65520" y="7299960"/>
              <a:ext cx="4032885" cy="829310"/>
            </a:xfrm>
            <a:custGeom>
              <a:avLst/>
              <a:gdLst/>
              <a:ahLst/>
              <a:cxnLst/>
              <a:rect l="l" t="t" r="r" b="b"/>
              <a:pathLst>
                <a:path w="4032884" h="829309">
                  <a:moveTo>
                    <a:pt x="3894328" y="0"/>
                  </a:moveTo>
                  <a:lnTo>
                    <a:pt x="138175" y="0"/>
                  </a:lnTo>
                  <a:lnTo>
                    <a:pt x="94496" y="7042"/>
                  </a:lnTo>
                  <a:lnTo>
                    <a:pt x="56564" y="26655"/>
                  </a:lnTo>
                  <a:lnTo>
                    <a:pt x="26655" y="56564"/>
                  </a:lnTo>
                  <a:lnTo>
                    <a:pt x="7042" y="94496"/>
                  </a:lnTo>
                  <a:lnTo>
                    <a:pt x="0" y="138176"/>
                  </a:lnTo>
                  <a:lnTo>
                    <a:pt x="0" y="690880"/>
                  </a:lnTo>
                  <a:lnTo>
                    <a:pt x="7042" y="734559"/>
                  </a:lnTo>
                  <a:lnTo>
                    <a:pt x="26655" y="772491"/>
                  </a:lnTo>
                  <a:lnTo>
                    <a:pt x="56564" y="802400"/>
                  </a:lnTo>
                  <a:lnTo>
                    <a:pt x="94496" y="822013"/>
                  </a:lnTo>
                  <a:lnTo>
                    <a:pt x="138175" y="829056"/>
                  </a:lnTo>
                  <a:lnTo>
                    <a:pt x="3894328" y="829056"/>
                  </a:lnTo>
                  <a:lnTo>
                    <a:pt x="3938007" y="822013"/>
                  </a:lnTo>
                  <a:lnTo>
                    <a:pt x="3975939" y="802400"/>
                  </a:lnTo>
                  <a:lnTo>
                    <a:pt x="4005848" y="772491"/>
                  </a:lnTo>
                  <a:lnTo>
                    <a:pt x="4025461" y="734559"/>
                  </a:lnTo>
                  <a:lnTo>
                    <a:pt x="4032504" y="690880"/>
                  </a:lnTo>
                  <a:lnTo>
                    <a:pt x="4032504" y="138176"/>
                  </a:lnTo>
                  <a:lnTo>
                    <a:pt x="4025461" y="94496"/>
                  </a:lnTo>
                  <a:lnTo>
                    <a:pt x="4005848" y="56564"/>
                  </a:lnTo>
                  <a:lnTo>
                    <a:pt x="3975939" y="26655"/>
                  </a:lnTo>
                  <a:lnTo>
                    <a:pt x="3938007" y="7042"/>
                  </a:lnTo>
                  <a:lnTo>
                    <a:pt x="3894328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9419335" y="3412617"/>
            <a:ext cx="26479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380" dirty="0">
                <a:solidFill>
                  <a:srgbClr val="FFFFFF"/>
                </a:solidFill>
                <a:latin typeface="Georgia"/>
                <a:cs typeface="Georgia"/>
              </a:rPr>
              <a:t>…</a:t>
            </a:r>
            <a:endParaRPr sz="2800">
              <a:latin typeface="Georgia"/>
              <a:cs typeface="Georgi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4256023" y="3412617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solidFill>
                  <a:srgbClr val="FFFFFF"/>
                </a:solidFill>
                <a:latin typeface="Verdana"/>
                <a:cs typeface="Verdana"/>
              </a:rPr>
              <a:t>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3517519" y="5532577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solidFill>
                  <a:srgbClr val="00A1FF"/>
                </a:solidFill>
                <a:latin typeface="Verdana"/>
                <a:cs typeface="Verdana"/>
              </a:rPr>
              <a:t>1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7912100" y="5540502"/>
            <a:ext cx="22479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15" dirty="0">
                <a:solidFill>
                  <a:srgbClr val="00A1FF"/>
                </a:solidFill>
                <a:latin typeface="Verdana"/>
                <a:cs typeface="Verdana"/>
              </a:rPr>
              <a:t>2</a:t>
            </a:r>
            <a:endParaRPr sz="2800">
              <a:latin typeface="Verdana"/>
              <a:cs typeface="Verdana"/>
            </a:endParaRPr>
          </a:p>
        </p:txBody>
      </p:sp>
      <p:grpSp>
        <p:nvGrpSpPr>
          <p:cNvPr id="30" name="object 30"/>
          <p:cNvGrpSpPr/>
          <p:nvPr/>
        </p:nvGrpSpPr>
        <p:grpSpPr>
          <a:xfrm>
            <a:off x="1254061" y="4047553"/>
            <a:ext cx="7096125" cy="3890010"/>
            <a:chOff x="1254061" y="4047553"/>
            <a:chExt cx="7096125" cy="3890010"/>
          </a:xfrm>
        </p:grpSpPr>
        <p:sp>
          <p:nvSpPr>
            <p:cNvPr id="31" name="object 31"/>
            <p:cNvSpPr/>
            <p:nvPr/>
          </p:nvSpPr>
          <p:spPr>
            <a:xfrm>
              <a:off x="1258824" y="4052315"/>
              <a:ext cx="534670" cy="1710055"/>
            </a:xfrm>
            <a:custGeom>
              <a:avLst/>
              <a:gdLst/>
              <a:ahLst/>
              <a:cxnLst/>
              <a:rect l="l" t="t" r="r" b="b"/>
              <a:pathLst>
                <a:path w="534669" h="1710054">
                  <a:moveTo>
                    <a:pt x="0" y="0"/>
                  </a:moveTo>
                  <a:lnTo>
                    <a:pt x="0" y="1710055"/>
                  </a:lnTo>
                  <a:lnTo>
                    <a:pt x="534415" y="1710055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816698" y="7512037"/>
              <a:ext cx="534035" cy="425450"/>
            </a:xfrm>
            <a:custGeom>
              <a:avLst/>
              <a:gdLst/>
              <a:ahLst/>
              <a:cxnLst/>
              <a:rect l="l" t="t" r="r" b="b"/>
              <a:pathLst>
                <a:path w="534034" h="425450">
                  <a:moveTo>
                    <a:pt x="458774" y="121843"/>
                  </a:moveTo>
                  <a:lnTo>
                    <a:pt x="433920" y="81368"/>
                  </a:lnTo>
                  <a:lnTo>
                    <a:pt x="400939" y="47675"/>
                  </a:lnTo>
                  <a:lnTo>
                    <a:pt x="361213" y="22034"/>
                  </a:lnTo>
                  <a:lnTo>
                    <a:pt x="316103" y="5715"/>
                  </a:lnTo>
                  <a:lnTo>
                    <a:pt x="266992" y="0"/>
                  </a:lnTo>
                  <a:lnTo>
                    <a:pt x="219392" y="5359"/>
                  </a:lnTo>
                  <a:lnTo>
                    <a:pt x="175564" y="20650"/>
                  </a:lnTo>
                  <a:lnTo>
                    <a:pt x="136728" y="44691"/>
                  </a:lnTo>
                  <a:lnTo>
                    <a:pt x="104051" y="76288"/>
                  </a:lnTo>
                  <a:lnTo>
                    <a:pt x="78752" y="114274"/>
                  </a:lnTo>
                  <a:lnTo>
                    <a:pt x="62001" y="157467"/>
                  </a:lnTo>
                  <a:lnTo>
                    <a:pt x="0" y="157467"/>
                  </a:lnTo>
                  <a:lnTo>
                    <a:pt x="110236" y="267817"/>
                  </a:lnTo>
                  <a:lnTo>
                    <a:pt x="220484" y="157467"/>
                  </a:lnTo>
                  <a:lnTo>
                    <a:pt x="159042" y="157467"/>
                  </a:lnTo>
                  <a:lnTo>
                    <a:pt x="177774" y="130657"/>
                  </a:lnTo>
                  <a:lnTo>
                    <a:pt x="202895" y="109778"/>
                  </a:lnTo>
                  <a:lnTo>
                    <a:pt x="233095" y="96215"/>
                  </a:lnTo>
                  <a:lnTo>
                    <a:pt x="266992" y="91389"/>
                  </a:lnTo>
                  <a:lnTo>
                    <a:pt x="289318" y="93472"/>
                  </a:lnTo>
                  <a:lnTo>
                    <a:pt x="310349" y="99504"/>
                  </a:lnTo>
                  <a:lnTo>
                    <a:pt x="329653" y="109080"/>
                  </a:lnTo>
                  <a:lnTo>
                    <a:pt x="346811" y="121843"/>
                  </a:lnTo>
                  <a:lnTo>
                    <a:pt x="458774" y="121843"/>
                  </a:lnTo>
                  <a:close/>
                </a:path>
                <a:path w="534034" h="425450">
                  <a:moveTo>
                    <a:pt x="533425" y="267817"/>
                  </a:moveTo>
                  <a:lnTo>
                    <a:pt x="423176" y="157467"/>
                  </a:lnTo>
                  <a:lnTo>
                    <a:pt x="312928" y="267817"/>
                  </a:lnTo>
                  <a:lnTo>
                    <a:pt x="374942" y="267817"/>
                  </a:lnTo>
                  <a:lnTo>
                    <a:pt x="356222" y="294627"/>
                  </a:lnTo>
                  <a:lnTo>
                    <a:pt x="331089" y="315506"/>
                  </a:lnTo>
                  <a:lnTo>
                    <a:pt x="300901" y="329069"/>
                  </a:lnTo>
                  <a:lnTo>
                    <a:pt x="266992" y="333895"/>
                  </a:lnTo>
                  <a:lnTo>
                    <a:pt x="244678" y="331812"/>
                  </a:lnTo>
                  <a:lnTo>
                    <a:pt x="223647" y="325780"/>
                  </a:lnTo>
                  <a:lnTo>
                    <a:pt x="204330" y="316204"/>
                  </a:lnTo>
                  <a:lnTo>
                    <a:pt x="187185" y="303441"/>
                  </a:lnTo>
                  <a:lnTo>
                    <a:pt x="74637" y="303441"/>
                  </a:lnTo>
                  <a:lnTo>
                    <a:pt x="99720" y="343916"/>
                  </a:lnTo>
                  <a:lnTo>
                    <a:pt x="132753" y="377609"/>
                  </a:lnTo>
                  <a:lnTo>
                    <a:pt x="172491" y="403250"/>
                  </a:lnTo>
                  <a:lnTo>
                    <a:pt x="217665" y="419557"/>
                  </a:lnTo>
                  <a:lnTo>
                    <a:pt x="266992" y="425272"/>
                  </a:lnTo>
                  <a:lnTo>
                    <a:pt x="314591" y="419912"/>
                  </a:lnTo>
                  <a:lnTo>
                    <a:pt x="358419" y="404634"/>
                  </a:lnTo>
                  <a:lnTo>
                    <a:pt x="397268" y="380593"/>
                  </a:lnTo>
                  <a:lnTo>
                    <a:pt x="429945" y="348996"/>
                  </a:lnTo>
                  <a:lnTo>
                    <a:pt x="455244" y="311010"/>
                  </a:lnTo>
                  <a:lnTo>
                    <a:pt x="471995" y="267817"/>
                  </a:lnTo>
                  <a:lnTo>
                    <a:pt x="533425" y="26781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758184" y="6176771"/>
              <a:ext cx="2306955" cy="1537970"/>
            </a:xfrm>
            <a:custGeom>
              <a:avLst/>
              <a:gdLst/>
              <a:ahLst/>
              <a:cxnLst/>
              <a:rect l="l" t="t" r="r" b="b"/>
              <a:pathLst>
                <a:path w="2306954" h="1537970">
                  <a:moveTo>
                    <a:pt x="0" y="0"/>
                  </a:moveTo>
                  <a:lnTo>
                    <a:pt x="0" y="1537589"/>
                  </a:lnTo>
                  <a:lnTo>
                    <a:pt x="2306828" y="1537589"/>
                  </a:lnTo>
                </a:path>
              </a:pathLst>
            </a:custGeom>
            <a:ln w="9525">
              <a:solidFill>
                <a:srgbClr val="6F2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3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3</a:t>
            </a:fld>
            <a:endParaRPr spc="-5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4731385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450" dirty="0">
                <a:solidFill>
                  <a:srgbClr val="FFFFFF"/>
                </a:solidFill>
                <a:latin typeface="Georgia"/>
                <a:cs typeface="Georgia"/>
              </a:rPr>
              <a:t>СЦЕНАРИЙ</a:t>
            </a:r>
            <a:r>
              <a:rPr sz="4000" spc="5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4000" spc="-455" dirty="0">
                <a:solidFill>
                  <a:srgbClr val="FFFFFF"/>
                </a:solidFill>
                <a:latin typeface="Georgia"/>
                <a:cs typeface="Georgia"/>
              </a:rPr>
              <a:t>УЧАСТИЯ</a:t>
            </a:r>
            <a:endParaRPr sz="4000">
              <a:latin typeface="Georgia"/>
              <a:cs typeface="Georgi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589787" y="3534155"/>
            <a:ext cx="12037060" cy="2685415"/>
            <a:chOff x="589787" y="3534155"/>
            <a:chExt cx="12037060" cy="2685415"/>
          </a:xfrm>
        </p:grpSpPr>
        <p:sp>
          <p:nvSpPr>
            <p:cNvPr id="12" name="object 12"/>
            <p:cNvSpPr/>
            <p:nvPr/>
          </p:nvSpPr>
          <p:spPr>
            <a:xfrm>
              <a:off x="589788" y="3534168"/>
              <a:ext cx="5786755" cy="2685415"/>
            </a:xfrm>
            <a:custGeom>
              <a:avLst/>
              <a:gdLst/>
              <a:ahLst/>
              <a:cxnLst/>
              <a:rect l="l" t="t" r="r" b="b"/>
              <a:pathLst>
                <a:path w="5786755" h="2685415">
                  <a:moveTo>
                    <a:pt x="2641092" y="0"/>
                  </a:moveTo>
                  <a:lnTo>
                    <a:pt x="0" y="0"/>
                  </a:lnTo>
                  <a:lnTo>
                    <a:pt x="0" y="2685275"/>
                  </a:lnTo>
                  <a:lnTo>
                    <a:pt x="2641092" y="2685275"/>
                  </a:lnTo>
                  <a:lnTo>
                    <a:pt x="2641092" y="0"/>
                  </a:lnTo>
                  <a:close/>
                </a:path>
                <a:path w="5786755" h="2685415">
                  <a:moveTo>
                    <a:pt x="5786628" y="0"/>
                  </a:moveTo>
                  <a:lnTo>
                    <a:pt x="3145536" y="0"/>
                  </a:lnTo>
                  <a:lnTo>
                    <a:pt x="3145536" y="2685275"/>
                  </a:lnTo>
                  <a:lnTo>
                    <a:pt x="5786628" y="2685275"/>
                  </a:lnTo>
                  <a:lnTo>
                    <a:pt x="5786628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2868167" y="4596383"/>
              <a:ext cx="1252855" cy="753110"/>
            </a:xfrm>
            <a:custGeom>
              <a:avLst/>
              <a:gdLst/>
              <a:ahLst/>
              <a:cxnLst/>
              <a:rect l="l" t="t" r="r" b="b"/>
              <a:pathLst>
                <a:path w="1252854" h="753110">
                  <a:moveTo>
                    <a:pt x="743457" y="0"/>
                  </a:moveTo>
                  <a:lnTo>
                    <a:pt x="743457" y="188213"/>
                  </a:lnTo>
                  <a:lnTo>
                    <a:pt x="0" y="188213"/>
                  </a:lnTo>
                  <a:lnTo>
                    <a:pt x="0" y="564641"/>
                  </a:lnTo>
                  <a:lnTo>
                    <a:pt x="743457" y="564641"/>
                  </a:lnTo>
                  <a:lnTo>
                    <a:pt x="743457" y="752855"/>
                  </a:lnTo>
                  <a:lnTo>
                    <a:pt x="1252728" y="376427"/>
                  </a:lnTo>
                  <a:lnTo>
                    <a:pt x="74345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05243" y="3534155"/>
              <a:ext cx="2639695" cy="2685415"/>
            </a:xfrm>
            <a:custGeom>
              <a:avLst/>
              <a:gdLst/>
              <a:ahLst/>
              <a:cxnLst/>
              <a:rect l="l" t="t" r="r" b="b"/>
              <a:pathLst>
                <a:path w="2639695" h="2685415">
                  <a:moveTo>
                    <a:pt x="2639568" y="0"/>
                  </a:moveTo>
                  <a:lnTo>
                    <a:pt x="0" y="0"/>
                  </a:lnTo>
                  <a:lnTo>
                    <a:pt x="0" y="2685288"/>
                  </a:lnTo>
                  <a:lnTo>
                    <a:pt x="2639568" y="2685288"/>
                  </a:lnTo>
                  <a:lnTo>
                    <a:pt x="2639568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013703" y="4640580"/>
              <a:ext cx="1252855" cy="753110"/>
            </a:xfrm>
            <a:custGeom>
              <a:avLst/>
              <a:gdLst/>
              <a:ahLst/>
              <a:cxnLst/>
              <a:rect l="l" t="t" r="r" b="b"/>
              <a:pathLst>
                <a:path w="1252854" h="753110">
                  <a:moveTo>
                    <a:pt x="743457" y="0"/>
                  </a:moveTo>
                  <a:lnTo>
                    <a:pt x="743457" y="188214"/>
                  </a:lnTo>
                  <a:lnTo>
                    <a:pt x="0" y="188214"/>
                  </a:lnTo>
                  <a:lnTo>
                    <a:pt x="0" y="564642"/>
                  </a:lnTo>
                  <a:lnTo>
                    <a:pt x="743457" y="564642"/>
                  </a:lnTo>
                  <a:lnTo>
                    <a:pt x="743457" y="752856"/>
                  </a:lnTo>
                  <a:lnTo>
                    <a:pt x="1252727" y="376428"/>
                  </a:lnTo>
                  <a:lnTo>
                    <a:pt x="74345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9986771" y="3534155"/>
              <a:ext cx="2639695" cy="2685415"/>
            </a:xfrm>
            <a:custGeom>
              <a:avLst/>
              <a:gdLst/>
              <a:ahLst/>
              <a:cxnLst/>
              <a:rect l="l" t="t" r="r" b="b"/>
              <a:pathLst>
                <a:path w="2639695" h="2685415">
                  <a:moveTo>
                    <a:pt x="2639568" y="0"/>
                  </a:moveTo>
                  <a:lnTo>
                    <a:pt x="0" y="0"/>
                  </a:lnTo>
                  <a:lnTo>
                    <a:pt x="0" y="2685288"/>
                  </a:lnTo>
                  <a:lnTo>
                    <a:pt x="2639568" y="2685288"/>
                  </a:lnTo>
                  <a:lnTo>
                    <a:pt x="2639568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9139428" y="4596383"/>
              <a:ext cx="1252855" cy="753110"/>
            </a:xfrm>
            <a:custGeom>
              <a:avLst/>
              <a:gdLst/>
              <a:ahLst/>
              <a:cxnLst/>
              <a:rect l="l" t="t" r="r" b="b"/>
              <a:pathLst>
                <a:path w="1252854" h="753110">
                  <a:moveTo>
                    <a:pt x="743457" y="0"/>
                  </a:moveTo>
                  <a:lnTo>
                    <a:pt x="743457" y="188213"/>
                  </a:lnTo>
                  <a:lnTo>
                    <a:pt x="0" y="188213"/>
                  </a:lnTo>
                  <a:lnTo>
                    <a:pt x="0" y="564641"/>
                  </a:lnTo>
                  <a:lnTo>
                    <a:pt x="743457" y="564641"/>
                  </a:lnTo>
                  <a:lnTo>
                    <a:pt x="743457" y="752855"/>
                  </a:lnTo>
                  <a:lnTo>
                    <a:pt x="1252727" y="376427"/>
                  </a:lnTo>
                  <a:lnTo>
                    <a:pt x="743457" y="0"/>
                  </a:lnTo>
                  <a:close/>
                </a:path>
              </a:pathLst>
            </a:custGeom>
            <a:solidFill>
              <a:srgbClr val="6F2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589787" y="3534155"/>
            <a:ext cx="2641600" cy="2685415"/>
          </a:xfrm>
          <a:prstGeom prst="rect">
            <a:avLst/>
          </a:prstGeom>
        </p:spPr>
        <p:txBody>
          <a:bodyPr vert="horz" wrap="square" lIns="0" tIns="127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0"/>
              </a:spcBef>
            </a:pPr>
            <a:endParaRPr sz="3100">
              <a:latin typeface="Times New Roman"/>
              <a:cs typeface="Times New Roman"/>
            </a:endParaRPr>
          </a:p>
          <a:p>
            <a:pPr marL="361950" marR="459740">
              <a:lnSpc>
                <a:spcPct val="100000"/>
              </a:lnSpc>
            </a:pPr>
            <a:r>
              <a:rPr sz="2400" spc="-204" dirty="0">
                <a:solidFill>
                  <a:srgbClr val="FFFFFF"/>
                </a:solidFill>
                <a:latin typeface="Georgia"/>
                <a:cs typeface="Georgia"/>
              </a:rPr>
              <a:t>Участник 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проходит  </a:t>
            </a:r>
            <a:r>
              <a:rPr sz="2400" spc="-130" dirty="0">
                <a:solidFill>
                  <a:srgbClr val="FFFFFF"/>
                </a:solidFill>
                <a:latin typeface="Georgia"/>
                <a:cs typeface="Georgia"/>
              </a:rPr>
              <a:t>тестирование, 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хочет </a:t>
            </a:r>
            <a:r>
              <a:rPr sz="2400" spc="-85" dirty="0">
                <a:solidFill>
                  <a:srgbClr val="FFFFFF"/>
                </a:solidFill>
                <a:latin typeface="Georgia"/>
                <a:cs typeface="Georgia"/>
              </a:rPr>
              <a:t>увидеть  </a:t>
            </a:r>
            <a:r>
              <a:rPr sz="2400" spc="-120" dirty="0">
                <a:solidFill>
                  <a:srgbClr val="FFFFFF"/>
                </a:solidFill>
                <a:latin typeface="Georgia"/>
                <a:cs typeface="Georgia"/>
              </a:rPr>
              <a:t>результат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4175252" y="3975608"/>
            <a:ext cx="17576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04" dirty="0">
                <a:solidFill>
                  <a:srgbClr val="FFFFFF"/>
                </a:solidFill>
                <a:latin typeface="Georgia"/>
                <a:cs typeface="Georgia"/>
              </a:rPr>
              <a:t>Участник 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выбирает  </a:t>
            </a:r>
            <a:r>
              <a:rPr sz="2400" spc="-150" dirty="0">
                <a:solidFill>
                  <a:srgbClr val="FFFFFF"/>
                </a:solidFill>
                <a:latin typeface="Georgia"/>
                <a:cs typeface="Georgia"/>
              </a:rPr>
              <a:t>мероприятие,  </a:t>
            </a:r>
            <a:r>
              <a:rPr sz="2400" spc="-140" dirty="0">
                <a:solidFill>
                  <a:srgbClr val="FFFFFF"/>
                </a:solidFill>
                <a:latin typeface="Georgia"/>
                <a:cs typeface="Georgia"/>
              </a:rPr>
              <a:t>хочет  </a:t>
            </a:r>
            <a:r>
              <a:rPr sz="2400" spc="-145" dirty="0">
                <a:solidFill>
                  <a:srgbClr val="FFFFFF"/>
                </a:solidFill>
                <a:latin typeface="Georgia"/>
                <a:cs typeface="Georgia"/>
              </a:rPr>
              <a:t>записаться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7285735" y="3975608"/>
            <a:ext cx="206248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135" dirty="0">
                <a:solidFill>
                  <a:srgbClr val="FFFFFF"/>
                </a:solidFill>
                <a:latin typeface="Georgia"/>
                <a:cs typeface="Georgia"/>
              </a:rPr>
              <a:t>Регистрация  </a:t>
            </a:r>
            <a:r>
              <a:rPr sz="2400" spc="-114" dirty="0">
                <a:solidFill>
                  <a:srgbClr val="FFFFFF"/>
                </a:solidFill>
                <a:latin typeface="Georgia"/>
                <a:cs typeface="Georgia"/>
              </a:rPr>
              <a:t>родителя </a:t>
            </a:r>
            <a:r>
              <a:rPr sz="2400" spc="-120" dirty="0">
                <a:solidFill>
                  <a:srgbClr val="FFFFFF"/>
                </a:solidFill>
                <a:latin typeface="Georgia"/>
                <a:cs typeface="Georgia"/>
              </a:rPr>
              <a:t>через  Госуслуги,  </a:t>
            </a:r>
            <a:r>
              <a:rPr sz="2400" spc="-95" dirty="0">
                <a:solidFill>
                  <a:srgbClr val="FFFFFF"/>
                </a:solidFill>
                <a:latin typeface="Georgia"/>
                <a:cs typeface="Georgia"/>
              </a:rPr>
              <a:t>под</a:t>
            </a:r>
            <a:r>
              <a:rPr sz="2400" spc="-150" dirty="0">
                <a:solidFill>
                  <a:srgbClr val="FFFFFF"/>
                </a:solidFill>
                <a:latin typeface="Georgia"/>
                <a:cs typeface="Georgia"/>
              </a:rPr>
              <a:t>т</a:t>
            </a:r>
            <a:r>
              <a:rPr sz="2400" spc="-160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ерждение  </a:t>
            </a:r>
            <a:r>
              <a:rPr sz="2400" spc="-145" dirty="0">
                <a:solidFill>
                  <a:srgbClr val="FFFFFF"/>
                </a:solidFill>
                <a:latin typeface="Georgia"/>
                <a:cs typeface="Georgia"/>
              </a:rPr>
              <a:t>кабинетов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9986771" y="3534155"/>
            <a:ext cx="2639695" cy="2685415"/>
          </a:xfrm>
          <a:prstGeom prst="rect">
            <a:avLst/>
          </a:prstGeom>
        </p:spPr>
        <p:txBody>
          <a:bodyPr vert="horz" wrap="square" lIns="0" tIns="63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"/>
              </a:spcBef>
            </a:pPr>
            <a:endParaRPr sz="2800">
              <a:latin typeface="Times New Roman"/>
              <a:cs typeface="Times New Roman"/>
            </a:endParaRPr>
          </a:p>
          <a:p>
            <a:pPr marL="494665" marR="852805">
              <a:lnSpc>
                <a:spcPct val="100000"/>
              </a:lnSpc>
            </a:pPr>
            <a:r>
              <a:rPr sz="2400" spc="-110" dirty="0">
                <a:solidFill>
                  <a:srgbClr val="FFFFFF"/>
                </a:solidFill>
                <a:latin typeface="Georgia"/>
                <a:cs typeface="Georgia"/>
              </a:rPr>
              <a:t>Согласие  </a:t>
            </a:r>
            <a:r>
              <a:rPr sz="2400" spc="-100" dirty="0">
                <a:solidFill>
                  <a:srgbClr val="FFFFFF"/>
                </a:solidFill>
                <a:latin typeface="Georgia"/>
                <a:cs typeface="Georgia"/>
              </a:rPr>
              <a:t>родит</a:t>
            </a:r>
            <a:r>
              <a:rPr sz="2400" spc="-80" dirty="0">
                <a:solidFill>
                  <a:srgbClr val="FFFFFF"/>
                </a:solidFill>
                <a:latin typeface="Georgia"/>
                <a:cs typeface="Georgia"/>
              </a:rPr>
              <a:t>е</a:t>
            </a:r>
            <a:r>
              <a:rPr sz="2400" spc="-125" dirty="0">
                <a:solidFill>
                  <a:srgbClr val="FFFFFF"/>
                </a:solidFill>
                <a:latin typeface="Georgia"/>
                <a:cs typeface="Georgia"/>
              </a:rPr>
              <a:t>ля,  </a:t>
            </a:r>
            <a:r>
              <a:rPr sz="2400" spc="-120" dirty="0">
                <a:solidFill>
                  <a:srgbClr val="FFFFFF"/>
                </a:solidFill>
                <a:latin typeface="Georgia"/>
                <a:cs typeface="Georgia"/>
              </a:rPr>
              <a:t>участие  ребенка</a:t>
            </a:r>
            <a:endParaRPr sz="2400">
              <a:latin typeface="Georgia"/>
              <a:cs typeface="Georgia"/>
            </a:endParaRPr>
          </a:p>
          <a:p>
            <a:pPr marL="494665">
              <a:lnSpc>
                <a:spcPct val="100000"/>
              </a:lnSpc>
              <a:spcBef>
                <a:spcPts val="5"/>
              </a:spcBef>
            </a:pPr>
            <a:r>
              <a:rPr sz="2400" spc="-125" dirty="0">
                <a:solidFill>
                  <a:srgbClr val="FFFFFF"/>
                </a:solidFill>
                <a:latin typeface="Georgia"/>
                <a:cs typeface="Georgia"/>
              </a:rPr>
              <a:t>в</a:t>
            </a:r>
            <a:r>
              <a:rPr sz="2400" spc="30" dirty="0">
                <a:solidFill>
                  <a:srgbClr val="FFFFFF"/>
                </a:solidFill>
                <a:latin typeface="Georgia"/>
                <a:cs typeface="Georgia"/>
              </a:rPr>
              <a:t> </a:t>
            </a:r>
            <a:r>
              <a:rPr sz="2400" spc="-185" dirty="0">
                <a:solidFill>
                  <a:srgbClr val="FFFFFF"/>
                </a:solidFill>
                <a:latin typeface="Georgia"/>
                <a:cs typeface="Georgia"/>
              </a:rPr>
              <a:t>мероприятии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22" name="object 22"/>
          <p:cNvSpPr/>
          <p:nvPr/>
        </p:nvSpPr>
        <p:spPr>
          <a:xfrm>
            <a:off x="3494532" y="5582411"/>
            <a:ext cx="6271260" cy="2312035"/>
          </a:xfrm>
          <a:custGeom>
            <a:avLst/>
            <a:gdLst/>
            <a:ahLst/>
            <a:cxnLst/>
            <a:rect l="l" t="t" r="r" b="b"/>
            <a:pathLst>
              <a:path w="6271259" h="2312034">
                <a:moveTo>
                  <a:pt x="0" y="36575"/>
                </a:moveTo>
                <a:lnTo>
                  <a:pt x="0" y="1422908"/>
                </a:lnTo>
              </a:path>
              <a:path w="6271259" h="2312034">
                <a:moveTo>
                  <a:pt x="3139440" y="0"/>
                </a:moveTo>
                <a:lnTo>
                  <a:pt x="3139440" y="2311527"/>
                </a:lnTo>
              </a:path>
              <a:path w="6271259" h="2312034">
                <a:moveTo>
                  <a:pt x="6271260" y="36575"/>
                </a:moveTo>
                <a:lnTo>
                  <a:pt x="6271260" y="1422908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 txBox="1"/>
          <p:nvPr/>
        </p:nvSpPr>
        <p:spPr>
          <a:xfrm>
            <a:off x="1962911" y="7126223"/>
            <a:ext cx="3108960" cy="934719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18110" marR="109855" indent="459105">
              <a:lnSpc>
                <a:spcPct val="100000"/>
              </a:lnSpc>
              <a:spcBef>
                <a:spcPts val="420"/>
              </a:spcBef>
            </a:pPr>
            <a:r>
              <a:rPr sz="1800" spc="-120" dirty="0">
                <a:solidFill>
                  <a:srgbClr val="6F2F9F"/>
                </a:solidFill>
                <a:latin typeface="Georgia"/>
                <a:cs typeface="Georgia"/>
              </a:rPr>
              <a:t>Система </a:t>
            </a:r>
            <a:r>
              <a:rPr sz="1800" spc="-65" dirty="0">
                <a:solidFill>
                  <a:srgbClr val="6F2F9F"/>
                </a:solidFill>
                <a:latin typeface="Georgia"/>
                <a:cs typeface="Georgia"/>
              </a:rPr>
              <a:t>предлагает  </a:t>
            </a:r>
            <a:r>
              <a:rPr sz="1800" spc="-140" dirty="0">
                <a:solidFill>
                  <a:srgbClr val="6F2F9F"/>
                </a:solidFill>
                <a:latin typeface="Georgia"/>
                <a:cs typeface="Georgia"/>
              </a:rPr>
              <a:t>пройти </a:t>
            </a:r>
            <a:r>
              <a:rPr sz="1800" spc="-125" dirty="0">
                <a:solidFill>
                  <a:srgbClr val="6F2F9F"/>
                </a:solidFill>
                <a:latin typeface="Georgia"/>
                <a:cs typeface="Georgia"/>
              </a:rPr>
              <a:t>быструю</a:t>
            </a:r>
            <a:r>
              <a:rPr sz="1800" spc="-114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800" spc="-105" dirty="0">
                <a:solidFill>
                  <a:srgbClr val="6F2F9F"/>
                </a:solidFill>
                <a:latin typeface="Georgia"/>
                <a:cs typeface="Georgia"/>
              </a:rPr>
              <a:t>регистрацию</a:t>
            </a:r>
            <a:endParaRPr sz="1800">
              <a:latin typeface="Georgia"/>
              <a:cs typeface="Georgia"/>
            </a:endParaRPr>
          </a:p>
          <a:p>
            <a:pPr marL="755650">
              <a:lnSpc>
                <a:spcPct val="100000"/>
              </a:lnSpc>
            </a:pPr>
            <a:r>
              <a:rPr sz="1800" spc="-165" dirty="0">
                <a:solidFill>
                  <a:srgbClr val="6F2F9F"/>
                </a:solidFill>
                <a:latin typeface="Verdana"/>
                <a:cs typeface="Verdana"/>
              </a:rPr>
              <a:t>(e-mail</a:t>
            </a:r>
            <a:r>
              <a:rPr sz="1800" spc="-165" dirty="0">
                <a:solidFill>
                  <a:srgbClr val="6F2F9F"/>
                </a:solidFill>
                <a:latin typeface="Georgia"/>
                <a:cs typeface="Georgia"/>
              </a:rPr>
              <a:t>,</a:t>
            </a:r>
            <a:r>
              <a:rPr sz="1800" spc="5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800" spc="-110" dirty="0">
                <a:solidFill>
                  <a:srgbClr val="6F2F9F"/>
                </a:solidFill>
                <a:latin typeface="Georgia"/>
                <a:cs typeface="Georgia"/>
              </a:rPr>
              <a:t>соцсети)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6" name="object 2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4</a:t>
            </a:fld>
            <a:endParaRPr spc="-5" dirty="0"/>
          </a:p>
        </p:txBody>
      </p:sp>
      <p:sp>
        <p:nvSpPr>
          <p:cNvPr id="24" name="object 24"/>
          <p:cNvSpPr txBox="1"/>
          <p:nvPr/>
        </p:nvSpPr>
        <p:spPr>
          <a:xfrm>
            <a:off x="5093208" y="8188452"/>
            <a:ext cx="3110865" cy="934719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53975" rIns="0" bIns="0" rtlCol="0">
            <a:spAutoFit/>
          </a:bodyPr>
          <a:lstStyle/>
          <a:p>
            <a:pPr marL="61594" marR="53340" indent="-635" algn="ctr">
              <a:lnSpc>
                <a:spcPct val="100000"/>
              </a:lnSpc>
              <a:spcBef>
                <a:spcPts val="425"/>
              </a:spcBef>
            </a:pPr>
            <a:r>
              <a:rPr sz="1800" spc="-120" dirty="0">
                <a:solidFill>
                  <a:srgbClr val="6F2F9F"/>
                </a:solidFill>
                <a:latin typeface="Georgia"/>
                <a:cs typeface="Georgia"/>
              </a:rPr>
              <a:t>Система </a:t>
            </a:r>
            <a:r>
              <a:rPr sz="1800" spc="-125" dirty="0">
                <a:solidFill>
                  <a:srgbClr val="6F2F9F"/>
                </a:solidFill>
                <a:latin typeface="Georgia"/>
                <a:cs typeface="Georgia"/>
              </a:rPr>
              <a:t>просит  </a:t>
            </a:r>
            <a:r>
              <a:rPr sz="1800" spc="-100" dirty="0">
                <a:solidFill>
                  <a:srgbClr val="6F2F9F"/>
                </a:solidFill>
                <a:latin typeface="Georgia"/>
                <a:cs typeface="Georgia"/>
              </a:rPr>
              <a:t>зарегистрировать </a:t>
            </a:r>
            <a:r>
              <a:rPr sz="1800" spc="-80" dirty="0">
                <a:solidFill>
                  <a:srgbClr val="6F2F9F"/>
                </a:solidFill>
                <a:latin typeface="Georgia"/>
                <a:cs typeface="Georgia"/>
              </a:rPr>
              <a:t>родителей </a:t>
            </a:r>
            <a:r>
              <a:rPr sz="1800" spc="-150" dirty="0">
                <a:solidFill>
                  <a:srgbClr val="6F2F9F"/>
                </a:solidFill>
                <a:latin typeface="Georgia"/>
                <a:cs typeface="Georgia"/>
              </a:rPr>
              <a:t>и  </a:t>
            </a:r>
            <a:r>
              <a:rPr sz="1800" spc="-35" dirty="0">
                <a:solidFill>
                  <a:srgbClr val="6F2F9F"/>
                </a:solidFill>
                <a:latin typeface="Georgia"/>
                <a:cs typeface="Georgia"/>
              </a:rPr>
              <a:t>дает </a:t>
            </a:r>
            <a:r>
              <a:rPr sz="1800" spc="-125" dirty="0">
                <a:solidFill>
                  <a:srgbClr val="6F2F9F"/>
                </a:solidFill>
                <a:latin typeface="Georgia"/>
                <a:cs typeface="Georgia"/>
              </a:rPr>
              <a:t>ссылку </a:t>
            </a:r>
            <a:r>
              <a:rPr sz="1800" spc="-70" dirty="0">
                <a:solidFill>
                  <a:srgbClr val="6F2F9F"/>
                </a:solidFill>
                <a:latin typeface="Georgia"/>
                <a:cs typeface="Georgia"/>
              </a:rPr>
              <a:t>для</a:t>
            </a:r>
            <a:r>
              <a:rPr sz="1800" spc="-85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800" spc="-105" dirty="0">
                <a:solidFill>
                  <a:srgbClr val="6F2F9F"/>
                </a:solidFill>
                <a:latin typeface="Georgia"/>
                <a:cs typeface="Georgia"/>
              </a:rPr>
              <a:t>регистрации</a:t>
            </a:r>
            <a:endParaRPr sz="1800">
              <a:latin typeface="Georgia"/>
              <a:cs typeface="Georgia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8363711" y="7126223"/>
            <a:ext cx="3108960" cy="934719"/>
          </a:xfrm>
          <a:prstGeom prst="rect">
            <a:avLst/>
          </a:prstGeom>
          <a:ln w="12700">
            <a:solidFill>
              <a:srgbClr val="6F2F9F"/>
            </a:solidFill>
          </a:ln>
        </p:spPr>
        <p:txBody>
          <a:bodyPr vert="horz" wrap="square" lIns="0" tIns="53340" rIns="0" bIns="0" rtlCol="0">
            <a:spAutoFit/>
          </a:bodyPr>
          <a:lstStyle/>
          <a:p>
            <a:pPr marL="113030" marR="102235" indent="-1905" algn="ctr">
              <a:lnSpc>
                <a:spcPct val="100000"/>
              </a:lnSpc>
              <a:spcBef>
                <a:spcPts val="420"/>
              </a:spcBef>
            </a:pPr>
            <a:r>
              <a:rPr sz="1800" spc="-65" dirty="0">
                <a:solidFill>
                  <a:srgbClr val="6F2F9F"/>
                </a:solidFill>
                <a:latin typeface="Georgia"/>
                <a:cs typeface="Georgia"/>
              </a:rPr>
              <a:t>Родитель </a:t>
            </a:r>
            <a:r>
              <a:rPr sz="1800" spc="-120" dirty="0">
                <a:solidFill>
                  <a:srgbClr val="6F2F9F"/>
                </a:solidFill>
                <a:latin typeface="Georgia"/>
                <a:cs typeface="Georgia"/>
              </a:rPr>
              <a:t>открывает </a:t>
            </a:r>
            <a:r>
              <a:rPr sz="1800" spc="-100" dirty="0">
                <a:solidFill>
                  <a:srgbClr val="6F2F9F"/>
                </a:solidFill>
                <a:latin typeface="Georgia"/>
                <a:cs typeface="Georgia"/>
              </a:rPr>
              <a:t>свой </a:t>
            </a:r>
            <a:r>
              <a:rPr sz="1800" spc="-125" dirty="0">
                <a:solidFill>
                  <a:srgbClr val="6F2F9F"/>
                </a:solidFill>
                <a:latin typeface="Georgia"/>
                <a:cs typeface="Georgia"/>
              </a:rPr>
              <a:t>ЛК,  </a:t>
            </a:r>
            <a:r>
              <a:rPr sz="1800" spc="-80" dirty="0">
                <a:solidFill>
                  <a:srgbClr val="6F2F9F"/>
                </a:solidFill>
                <a:latin typeface="Georgia"/>
                <a:cs typeface="Georgia"/>
              </a:rPr>
              <a:t>подтверждает </a:t>
            </a:r>
            <a:r>
              <a:rPr sz="1800" spc="-130" dirty="0">
                <a:solidFill>
                  <a:srgbClr val="6F2F9F"/>
                </a:solidFill>
                <a:latin typeface="Georgia"/>
                <a:cs typeface="Georgia"/>
              </a:rPr>
              <a:t>или </a:t>
            </a:r>
            <a:r>
              <a:rPr sz="1800" spc="-100" dirty="0">
                <a:solidFill>
                  <a:srgbClr val="6F2F9F"/>
                </a:solidFill>
                <a:latin typeface="Georgia"/>
                <a:cs typeface="Georgia"/>
              </a:rPr>
              <a:t>дополняет  </a:t>
            </a:r>
            <a:r>
              <a:rPr sz="1800" spc="-130" dirty="0">
                <a:solidFill>
                  <a:srgbClr val="6F2F9F"/>
                </a:solidFill>
                <a:latin typeface="Georgia"/>
                <a:cs typeface="Georgia"/>
              </a:rPr>
              <a:t>записи </a:t>
            </a:r>
            <a:r>
              <a:rPr sz="1800" spc="-75" dirty="0">
                <a:solidFill>
                  <a:srgbClr val="6F2F9F"/>
                </a:solidFill>
                <a:latin typeface="Georgia"/>
                <a:cs typeface="Georgia"/>
              </a:rPr>
              <a:t>о </a:t>
            </a:r>
            <a:r>
              <a:rPr sz="1800" spc="-130" dirty="0">
                <a:solidFill>
                  <a:srgbClr val="6F2F9F"/>
                </a:solidFill>
                <a:latin typeface="Georgia"/>
                <a:cs typeface="Georgia"/>
              </a:rPr>
              <a:t>данных</a:t>
            </a:r>
            <a:r>
              <a:rPr sz="1800" dirty="0">
                <a:solidFill>
                  <a:srgbClr val="6F2F9F"/>
                </a:solidFill>
                <a:latin typeface="Georgia"/>
                <a:cs typeface="Georgia"/>
              </a:rPr>
              <a:t> </a:t>
            </a:r>
            <a:r>
              <a:rPr sz="1800" spc="-95" dirty="0">
                <a:solidFill>
                  <a:srgbClr val="6F2F9F"/>
                </a:solidFill>
                <a:latin typeface="Georgia"/>
                <a:cs typeface="Georgia"/>
              </a:rPr>
              <a:t>ребенка</a:t>
            </a:r>
            <a:endParaRPr sz="1800">
              <a:latin typeface="Georgia"/>
              <a:cs typeface="Georgi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070762" y="343154"/>
            <a:ext cx="4942840" cy="1248410"/>
            <a:chOff x="1070762" y="343154"/>
            <a:chExt cx="4942840" cy="1248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70762" y="343154"/>
              <a:ext cx="4942586" cy="638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70762" y="952754"/>
              <a:ext cx="4468114" cy="6385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2700" y="2150173"/>
            <a:ext cx="11920855" cy="7603490"/>
            <a:chOff x="-12700" y="2150173"/>
            <a:chExt cx="11920855" cy="7603490"/>
          </a:xfrm>
        </p:grpSpPr>
        <p:sp>
          <p:nvSpPr>
            <p:cNvPr id="7" name="object 7"/>
            <p:cNvSpPr/>
            <p:nvPr/>
          </p:nvSpPr>
          <p:spPr>
            <a:xfrm>
              <a:off x="0" y="9356597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3246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7339" y="2154935"/>
              <a:ext cx="795528" cy="69159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77339" y="2154935"/>
              <a:ext cx="795655" cy="6916420"/>
            </a:xfrm>
            <a:custGeom>
              <a:avLst/>
              <a:gdLst/>
              <a:ahLst/>
              <a:cxnLst/>
              <a:rect l="l" t="t" r="r" b="b"/>
              <a:pathLst>
                <a:path w="795655" h="6916420">
                  <a:moveTo>
                    <a:pt x="132587" y="6915912"/>
                  </a:moveTo>
                  <a:lnTo>
                    <a:pt x="90659" y="6909152"/>
                  </a:lnTo>
                  <a:lnTo>
                    <a:pt x="54260" y="6890330"/>
                  </a:lnTo>
                  <a:lnTo>
                    <a:pt x="25566" y="6861629"/>
                  </a:lnTo>
                  <a:lnTo>
                    <a:pt x="6754" y="6825232"/>
                  </a:lnTo>
                  <a:lnTo>
                    <a:pt x="0" y="6783324"/>
                  </a:lnTo>
                  <a:lnTo>
                    <a:pt x="0" y="132588"/>
                  </a:ln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662940" y="0"/>
                  </a:lnTo>
                  <a:lnTo>
                    <a:pt x="704868" y="6754"/>
                  </a:lnTo>
                  <a:lnTo>
                    <a:pt x="741267" y="25566"/>
                  </a:lnTo>
                  <a:lnTo>
                    <a:pt x="769961" y="54260"/>
                  </a:lnTo>
                  <a:lnTo>
                    <a:pt x="788773" y="90659"/>
                  </a:lnTo>
                  <a:lnTo>
                    <a:pt x="795528" y="132588"/>
                  </a:lnTo>
                  <a:lnTo>
                    <a:pt x="795528" y="6783324"/>
                  </a:lnTo>
                  <a:lnTo>
                    <a:pt x="788773" y="6825232"/>
                  </a:lnTo>
                  <a:lnTo>
                    <a:pt x="769961" y="6861629"/>
                  </a:lnTo>
                  <a:lnTo>
                    <a:pt x="741267" y="6890330"/>
                  </a:lnTo>
                  <a:lnTo>
                    <a:pt x="704868" y="6909152"/>
                  </a:lnTo>
                  <a:lnTo>
                    <a:pt x="662940" y="6915912"/>
                  </a:lnTo>
                  <a:lnTo>
                    <a:pt x="132587" y="6915912"/>
                  </a:lnTo>
                  <a:close/>
                </a:path>
              </a:pathLst>
            </a:custGeom>
            <a:ln w="9525">
              <a:solidFill>
                <a:srgbClr val="009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9" y="4290059"/>
              <a:ext cx="531113" cy="2594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3031" y="4437357"/>
              <a:ext cx="246018" cy="241438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1755" y="4261103"/>
              <a:ext cx="2184654" cy="67741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5926465" y="4433868"/>
              <a:ext cx="885406" cy="30915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363504" y="4433868"/>
              <a:ext cx="1240721" cy="31370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9174429" y="4438414"/>
              <a:ext cx="2733395" cy="30461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1755" y="4626863"/>
              <a:ext cx="2004822" cy="677417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067300" y="4626863"/>
              <a:ext cx="1556766" cy="677417"/>
            </a:xfrm>
            <a:prstGeom prst="rect">
              <a:avLst/>
            </a:prstGeom>
          </p:spPr>
        </p:pic>
      </p:grpSp>
      <p:sp>
        <p:nvSpPr>
          <p:cNvPr id="19" name="object 19"/>
          <p:cNvSpPr txBox="1"/>
          <p:nvPr/>
        </p:nvSpPr>
        <p:spPr>
          <a:xfrm>
            <a:off x="3216401" y="4341114"/>
            <a:ext cx="870013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2690495" algn="l"/>
                <a:tab pos="4137025" algn="l"/>
                <a:tab pos="5937885" algn="l"/>
              </a:tabLst>
            </a:pPr>
            <a:r>
              <a:rPr sz="2400" spc="-5" dirty="0">
                <a:latin typeface="Arial"/>
                <a:cs typeface="Arial"/>
              </a:rPr>
              <a:t>С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5" dirty="0">
                <a:latin typeface="Arial"/>
                <a:cs typeface="Arial"/>
              </a:rPr>
              <a:t>вмес</a:t>
            </a:r>
            <a:r>
              <a:rPr sz="2400" spc="10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ный	</a:t>
            </a:r>
            <a:r>
              <a:rPr sz="2400" spc="-5" dirty="0">
                <a:latin typeface="Arial"/>
                <a:cs typeface="Arial"/>
              </a:rPr>
              <a:t>вы</a:t>
            </a:r>
            <a:r>
              <a:rPr sz="2400" spc="-10" dirty="0">
                <a:latin typeface="Arial"/>
                <a:cs typeface="Arial"/>
              </a:rPr>
              <a:t>б</a:t>
            </a:r>
            <a:r>
              <a:rPr sz="2400" spc="-5" dirty="0">
                <a:latin typeface="Arial"/>
                <a:cs typeface="Arial"/>
              </a:rPr>
              <a:t>о</a:t>
            </a:r>
            <a:r>
              <a:rPr sz="2400" dirty="0">
                <a:latin typeface="Arial"/>
                <a:cs typeface="Arial"/>
              </a:rPr>
              <a:t>р	бу</a:t>
            </a:r>
            <a:r>
              <a:rPr sz="2400" spc="5" dirty="0">
                <a:latin typeface="Arial"/>
                <a:cs typeface="Arial"/>
              </a:rPr>
              <a:t>д</a:t>
            </a:r>
            <a:r>
              <a:rPr sz="2400" spc="-15" dirty="0">
                <a:latin typeface="Arial"/>
                <a:cs typeface="Arial"/>
              </a:rPr>
              <a:t>у</a:t>
            </a:r>
            <a:r>
              <a:rPr sz="2400" dirty="0">
                <a:latin typeface="Arial"/>
                <a:cs typeface="Arial"/>
              </a:rPr>
              <a:t>щей	п</a:t>
            </a:r>
            <a:r>
              <a:rPr sz="2400" spc="-20" dirty="0">
                <a:latin typeface="Arial"/>
                <a:cs typeface="Arial"/>
              </a:rPr>
              <a:t>р</a:t>
            </a:r>
            <a:r>
              <a:rPr sz="2400" spc="-5" dirty="0">
                <a:latin typeface="Arial"/>
                <a:cs typeface="Arial"/>
              </a:rPr>
              <a:t>офессиона</a:t>
            </a:r>
            <a:r>
              <a:rPr sz="2400" spc="5" dirty="0">
                <a:latin typeface="Arial"/>
                <a:cs typeface="Arial"/>
              </a:rPr>
              <a:t>л</a:t>
            </a:r>
            <a:r>
              <a:rPr sz="2400" dirty="0">
                <a:latin typeface="Arial"/>
                <a:cs typeface="Arial"/>
              </a:rPr>
              <a:t>ь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spc="-5" dirty="0">
                <a:latin typeface="Arial"/>
                <a:cs typeface="Arial"/>
              </a:rPr>
              <a:t>ой  траектории ребенка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3253031" y="5358384"/>
            <a:ext cx="6817359" cy="677545"/>
            <a:chOff x="3253031" y="5358384"/>
            <a:chExt cx="6817359" cy="677545"/>
          </a:xfrm>
        </p:grpSpPr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3031" y="5534638"/>
              <a:ext cx="246018" cy="24143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1756" y="5358384"/>
              <a:ext cx="2288286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5940239" y="5590252"/>
              <a:ext cx="1999351" cy="254600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8418185" y="5590252"/>
              <a:ext cx="1651992" cy="250053"/>
            </a:xfrm>
            <a:prstGeom prst="rect">
              <a:avLst/>
            </a:prstGeom>
          </p:spPr>
        </p:pic>
      </p:grpSp>
      <p:sp>
        <p:nvSpPr>
          <p:cNvPr id="25" name="object 25"/>
          <p:cNvSpPr txBox="1"/>
          <p:nvPr/>
        </p:nvSpPr>
        <p:spPr>
          <a:xfrm>
            <a:off x="8386318" y="5438647"/>
            <a:ext cx="16732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Arial"/>
                <a:cs typeface="Arial"/>
              </a:rPr>
              <a:t>мониторинг</a:t>
            </a:r>
            <a:endParaRPr sz="2400">
              <a:latin typeface="Arial"/>
              <a:cs typeface="Arial"/>
            </a:endParaRPr>
          </a:p>
        </p:txBody>
      </p:sp>
      <p:pic>
        <p:nvPicPr>
          <p:cNvPr id="26" name="object 26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10518568" y="5590251"/>
            <a:ext cx="1393865" cy="236414"/>
          </a:xfrm>
          <a:prstGeom prst="rect">
            <a:avLst/>
          </a:prstGeom>
        </p:spPr>
      </p:pic>
      <p:sp>
        <p:nvSpPr>
          <p:cNvPr id="27" name="object 27"/>
          <p:cNvSpPr txBox="1"/>
          <p:nvPr/>
        </p:nvSpPr>
        <p:spPr>
          <a:xfrm>
            <a:off x="10509631" y="5438647"/>
            <a:ext cx="141224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Arial"/>
                <a:cs typeface="Arial"/>
              </a:rPr>
              <a:t>д</a:t>
            </a:r>
            <a:r>
              <a:rPr sz="2400" spc="-15" dirty="0">
                <a:latin typeface="Arial"/>
                <a:cs typeface="Arial"/>
              </a:rPr>
              <a:t>в</a:t>
            </a:r>
            <a:r>
              <a:rPr sz="2400" dirty="0">
                <a:latin typeface="Arial"/>
                <a:cs typeface="Arial"/>
              </a:rPr>
              <a:t>ижения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28" name="object 28"/>
          <p:cNvGrpSpPr/>
          <p:nvPr/>
        </p:nvGrpSpPr>
        <p:grpSpPr>
          <a:xfrm>
            <a:off x="3381755" y="5724144"/>
            <a:ext cx="5208270" cy="677545"/>
            <a:chOff x="3381755" y="5724144"/>
            <a:chExt cx="5208270" cy="677545"/>
          </a:xfrm>
        </p:grpSpPr>
        <p:pic>
          <p:nvPicPr>
            <p:cNvPr id="29" name="object 2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3381755" y="5724144"/>
              <a:ext cx="2308098" cy="677417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5373623" y="5724144"/>
              <a:ext cx="1556766" cy="677417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614160" y="5724144"/>
              <a:ext cx="736853" cy="677417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033259" y="5724144"/>
              <a:ext cx="1556766" cy="677417"/>
            </a:xfrm>
            <a:prstGeom prst="rect">
              <a:avLst/>
            </a:prstGeom>
          </p:spPr>
        </p:pic>
      </p:grpSp>
      <p:sp>
        <p:nvSpPr>
          <p:cNvPr id="33" name="object 33"/>
          <p:cNvSpPr txBox="1"/>
          <p:nvPr/>
        </p:nvSpPr>
        <p:spPr>
          <a:xfrm>
            <a:off x="3216401" y="5438647"/>
            <a:ext cx="517525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2717800" algn="l"/>
              </a:tabLst>
            </a:pPr>
            <a:r>
              <a:rPr sz="2400" spc="-5" dirty="0">
                <a:latin typeface="Arial"/>
                <a:cs typeface="Arial"/>
              </a:rPr>
              <a:t>Возможность	осуществлять  собственного ребенка по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Проекту</a:t>
            </a:r>
            <a:endParaRPr sz="2400">
              <a:latin typeface="Arial"/>
              <a:cs typeface="Arial"/>
            </a:endParaRPr>
          </a:p>
        </p:txBody>
      </p:sp>
      <p:grpSp>
        <p:nvGrpSpPr>
          <p:cNvPr id="34" name="object 34"/>
          <p:cNvGrpSpPr/>
          <p:nvPr/>
        </p:nvGrpSpPr>
        <p:grpSpPr>
          <a:xfrm>
            <a:off x="3253031" y="6455664"/>
            <a:ext cx="8865235" cy="1043305"/>
            <a:chOff x="3253031" y="6455664"/>
            <a:chExt cx="8865235" cy="1043305"/>
          </a:xfrm>
        </p:grpSpPr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3031" y="6631918"/>
              <a:ext cx="246018" cy="241438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381756" y="6455664"/>
              <a:ext cx="2288286" cy="67741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5558027" y="6455664"/>
              <a:ext cx="2087118" cy="67741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533132" y="6455664"/>
              <a:ext cx="1966722" cy="67741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9387840" y="6455664"/>
              <a:ext cx="553974" cy="67741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9829800" y="6455664"/>
              <a:ext cx="2288286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381756" y="6821424"/>
              <a:ext cx="1767077" cy="677418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3216401" y="6535928"/>
            <a:ext cx="87014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  <a:tab pos="2531745" algn="l"/>
                <a:tab pos="4507230" algn="l"/>
                <a:tab pos="6362065" algn="l"/>
                <a:tab pos="6804025" algn="l"/>
              </a:tabLst>
            </a:pPr>
            <a:r>
              <a:rPr sz="2400" dirty="0">
                <a:latin typeface="Arial"/>
                <a:cs typeface="Arial"/>
              </a:rPr>
              <a:t>В</a:t>
            </a:r>
            <a:r>
              <a:rPr sz="2400" spc="-10" dirty="0">
                <a:latin typeface="Arial"/>
                <a:cs typeface="Arial"/>
              </a:rPr>
              <a:t>о</a:t>
            </a:r>
            <a:r>
              <a:rPr sz="2400" spc="-5" dirty="0">
                <a:latin typeface="Arial"/>
                <a:cs typeface="Arial"/>
              </a:rPr>
              <a:t>з</a:t>
            </a:r>
            <a:r>
              <a:rPr sz="2400" spc="5" dirty="0">
                <a:latin typeface="Arial"/>
                <a:cs typeface="Arial"/>
              </a:rPr>
              <a:t>м</a:t>
            </a:r>
            <a:r>
              <a:rPr sz="2400" spc="-5" dirty="0">
                <a:latin typeface="Arial"/>
                <a:cs typeface="Arial"/>
              </a:rPr>
              <a:t>ожнос</a:t>
            </a:r>
            <a:r>
              <a:rPr sz="2400" spc="5" dirty="0">
                <a:latin typeface="Arial"/>
                <a:cs typeface="Arial"/>
              </a:rPr>
              <a:t>т</a:t>
            </a:r>
            <a:r>
              <a:rPr sz="2400" dirty="0">
                <a:latin typeface="Arial"/>
                <a:cs typeface="Arial"/>
              </a:rPr>
              <a:t>ь	п</a:t>
            </a:r>
            <a:r>
              <a:rPr sz="2400" spc="-10" dirty="0">
                <a:latin typeface="Arial"/>
                <a:cs typeface="Arial"/>
              </a:rPr>
              <a:t>р</a:t>
            </a:r>
            <a:r>
              <a:rPr sz="2400" spc="-5" dirty="0">
                <a:latin typeface="Arial"/>
                <a:cs typeface="Arial"/>
              </a:rPr>
              <a:t>оведе</a:t>
            </a:r>
            <a:r>
              <a:rPr sz="2400" spc="-10" dirty="0">
                <a:latin typeface="Arial"/>
                <a:cs typeface="Arial"/>
              </a:rPr>
              <a:t>н</a:t>
            </a:r>
            <a:r>
              <a:rPr sz="2400" dirty="0">
                <a:latin typeface="Arial"/>
                <a:cs typeface="Arial"/>
              </a:rPr>
              <a:t>ия	</a:t>
            </a:r>
            <a:r>
              <a:rPr sz="2400" spc="-5" dirty="0">
                <a:latin typeface="Arial"/>
                <a:cs typeface="Arial"/>
              </a:rPr>
              <a:t>рефле</a:t>
            </a:r>
            <a:r>
              <a:rPr sz="2400" dirty="0">
                <a:latin typeface="Arial"/>
                <a:cs typeface="Arial"/>
              </a:rPr>
              <a:t>ксии	с	собст</a:t>
            </a:r>
            <a:r>
              <a:rPr sz="2400" spc="-10" dirty="0">
                <a:latin typeface="Arial"/>
                <a:cs typeface="Arial"/>
              </a:rPr>
              <a:t>в</a:t>
            </a:r>
            <a:r>
              <a:rPr sz="2400" spc="-5" dirty="0">
                <a:latin typeface="Arial"/>
                <a:cs typeface="Arial"/>
              </a:rPr>
              <a:t>енным  ребенком</a:t>
            </a:r>
            <a:endParaRPr sz="2400">
              <a:latin typeface="Arial"/>
              <a:cs typeface="Arial"/>
            </a:endParaRPr>
          </a:p>
        </p:txBody>
      </p:sp>
      <p:sp>
        <p:nvSpPr>
          <p:cNvPr id="43" name="object 4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5" dirty="0"/>
              <a:t>5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428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70662" y="285241"/>
            <a:ext cx="7279640" cy="1248410"/>
            <a:chOff x="270662" y="285241"/>
            <a:chExt cx="7279640" cy="124841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0662" y="285241"/>
              <a:ext cx="4942586" cy="63855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0662" y="894841"/>
              <a:ext cx="7279640" cy="638555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2700" y="2150173"/>
            <a:ext cx="12164695" cy="7603490"/>
            <a:chOff x="-12700" y="2150173"/>
            <a:chExt cx="12164695" cy="7603490"/>
          </a:xfrm>
        </p:grpSpPr>
        <p:sp>
          <p:nvSpPr>
            <p:cNvPr id="7" name="object 7"/>
            <p:cNvSpPr/>
            <p:nvPr/>
          </p:nvSpPr>
          <p:spPr>
            <a:xfrm>
              <a:off x="0" y="9356597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3246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77339" y="2154935"/>
              <a:ext cx="795528" cy="691591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577339" y="2154935"/>
              <a:ext cx="795655" cy="6916420"/>
            </a:xfrm>
            <a:custGeom>
              <a:avLst/>
              <a:gdLst/>
              <a:ahLst/>
              <a:cxnLst/>
              <a:rect l="l" t="t" r="r" b="b"/>
              <a:pathLst>
                <a:path w="795655" h="6916420">
                  <a:moveTo>
                    <a:pt x="132587" y="6915912"/>
                  </a:moveTo>
                  <a:lnTo>
                    <a:pt x="90659" y="6909152"/>
                  </a:lnTo>
                  <a:lnTo>
                    <a:pt x="54260" y="6890330"/>
                  </a:lnTo>
                  <a:lnTo>
                    <a:pt x="25566" y="6861629"/>
                  </a:lnTo>
                  <a:lnTo>
                    <a:pt x="6754" y="6825232"/>
                  </a:lnTo>
                  <a:lnTo>
                    <a:pt x="0" y="6783324"/>
                  </a:lnTo>
                  <a:lnTo>
                    <a:pt x="0" y="132588"/>
                  </a:lnTo>
                  <a:lnTo>
                    <a:pt x="6754" y="90659"/>
                  </a:lnTo>
                  <a:lnTo>
                    <a:pt x="25566" y="54260"/>
                  </a:lnTo>
                  <a:lnTo>
                    <a:pt x="54260" y="25566"/>
                  </a:lnTo>
                  <a:lnTo>
                    <a:pt x="90659" y="6754"/>
                  </a:lnTo>
                  <a:lnTo>
                    <a:pt x="132587" y="0"/>
                  </a:lnTo>
                  <a:lnTo>
                    <a:pt x="662940" y="0"/>
                  </a:lnTo>
                  <a:lnTo>
                    <a:pt x="704868" y="6754"/>
                  </a:lnTo>
                  <a:lnTo>
                    <a:pt x="741267" y="25566"/>
                  </a:lnTo>
                  <a:lnTo>
                    <a:pt x="769961" y="54260"/>
                  </a:lnTo>
                  <a:lnTo>
                    <a:pt x="788773" y="90659"/>
                  </a:lnTo>
                  <a:lnTo>
                    <a:pt x="795528" y="132588"/>
                  </a:lnTo>
                  <a:lnTo>
                    <a:pt x="795528" y="6783324"/>
                  </a:lnTo>
                  <a:lnTo>
                    <a:pt x="788773" y="6825232"/>
                  </a:lnTo>
                  <a:lnTo>
                    <a:pt x="769961" y="6861629"/>
                  </a:lnTo>
                  <a:lnTo>
                    <a:pt x="741267" y="6890330"/>
                  </a:lnTo>
                  <a:lnTo>
                    <a:pt x="704868" y="6909152"/>
                  </a:lnTo>
                  <a:lnTo>
                    <a:pt x="662940" y="6915912"/>
                  </a:lnTo>
                  <a:lnTo>
                    <a:pt x="132587" y="6915912"/>
                  </a:lnTo>
                  <a:close/>
                </a:path>
              </a:pathLst>
            </a:custGeom>
            <a:ln w="9525">
              <a:solidFill>
                <a:srgbClr val="009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83079" y="4290059"/>
              <a:ext cx="531113" cy="2594610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3233751"/>
              <a:ext cx="241462" cy="2420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380232" y="3058667"/>
              <a:ext cx="1387602" cy="677417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450079" y="3058667"/>
              <a:ext cx="537210" cy="67741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68011" y="3058667"/>
              <a:ext cx="1681734" cy="67741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030467" y="3058667"/>
              <a:ext cx="1556765" cy="677417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3965271"/>
              <a:ext cx="241462" cy="242023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0232" y="3790187"/>
              <a:ext cx="1802130" cy="67741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864608" y="3790187"/>
              <a:ext cx="2151126" cy="677418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6697980" y="3790187"/>
              <a:ext cx="2280666" cy="677418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8663940" y="3790187"/>
              <a:ext cx="1174242" cy="67741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518904" y="3790187"/>
              <a:ext cx="1767077" cy="677418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4696791"/>
              <a:ext cx="241462" cy="242023"/>
            </a:xfrm>
            <a:prstGeom prst="rect">
              <a:avLst/>
            </a:prstGeom>
          </p:spPr>
        </p:pic>
        <p:pic>
          <p:nvPicPr>
            <p:cNvPr id="24" name="object 24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3380232" y="4521707"/>
              <a:ext cx="1402841" cy="677418"/>
            </a:xfrm>
            <a:prstGeom prst="rect">
              <a:avLst/>
            </a:prstGeom>
          </p:spPr>
        </p:pic>
        <p:pic>
          <p:nvPicPr>
            <p:cNvPr id="25" name="object 2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463796" y="4521707"/>
              <a:ext cx="1556765" cy="677418"/>
            </a:xfrm>
            <a:prstGeom prst="rect">
              <a:avLst/>
            </a:prstGeom>
          </p:spPr>
        </p:pic>
        <p:pic>
          <p:nvPicPr>
            <p:cNvPr id="26" name="object 26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704332" y="4521707"/>
              <a:ext cx="739901" cy="677418"/>
            </a:xfrm>
            <a:prstGeom prst="rect">
              <a:avLst/>
            </a:prstGeom>
          </p:spPr>
        </p:pic>
        <p:pic>
          <p:nvPicPr>
            <p:cNvPr id="27" name="object 2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6126479" y="4521707"/>
              <a:ext cx="2305050" cy="677418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8112252" y="4521707"/>
              <a:ext cx="2265426" cy="677418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5428311"/>
              <a:ext cx="241462" cy="242023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380232" y="5253227"/>
              <a:ext cx="1497330" cy="677418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558284" y="5253227"/>
              <a:ext cx="1370838" cy="677418"/>
            </a:xfrm>
            <a:prstGeom prst="rect">
              <a:avLst/>
            </a:prstGeom>
          </p:spPr>
        </p:pic>
        <p:pic>
          <p:nvPicPr>
            <p:cNvPr id="32" name="object 32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5609844" y="5253227"/>
              <a:ext cx="739901" cy="677418"/>
            </a:xfrm>
            <a:prstGeom prst="rect">
              <a:avLst/>
            </a:prstGeom>
          </p:spPr>
        </p:pic>
        <p:pic>
          <p:nvPicPr>
            <p:cNvPr id="33" name="object 33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6031991" y="5253227"/>
              <a:ext cx="2303525" cy="677418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8017764" y="5253227"/>
              <a:ext cx="2269998" cy="677418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6159831"/>
              <a:ext cx="241462" cy="242023"/>
            </a:xfrm>
            <a:prstGeom prst="rect">
              <a:avLst/>
            </a:prstGeom>
          </p:spPr>
        </p:pic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0232" y="5984747"/>
              <a:ext cx="1802130" cy="677418"/>
            </a:xfrm>
            <a:prstGeom prst="rect">
              <a:avLst/>
            </a:prstGeom>
          </p:spPr>
        </p:pic>
        <p:pic>
          <p:nvPicPr>
            <p:cNvPr id="37" name="object 37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4864608" y="5984747"/>
              <a:ext cx="1325117" cy="677418"/>
            </a:xfrm>
            <a:prstGeom prst="rect">
              <a:avLst/>
            </a:prstGeom>
          </p:spPr>
        </p:pic>
        <p:pic>
          <p:nvPicPr>
            <p:cNvPr id="38" name="object 38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5870447" y="5984747"/>
              <a:ext cx="2209038" cy="677418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764780" y="5984747"/>
              <a:ext cx="2414778" cy="677418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61804" y="5984747"/>
              <a:ext cx="2265426" cy="677418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6891351"/>
              <a:ext cx="241462" cy="242023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3380232" y="6716267"/>
              <a:ext cx="1957577" cy="677418"/>
            </a:xfrm>
            <a:prstGeom prst="rect">
              <a:avLst/>
            </a:prstGeom>
          </p:spPr>
        </p:pic>
        <p:pic>
          <p:nvPicPr>
            <p:cNvPr id="43" name="object 43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5020055" y="6716267"/>
              <a:ext cx="1733550" cy="677418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6435852" y="6716267"/>
              <a:ext cx="1192529" cy="677418"/>
            </a:xfrm>
            <a:prstGeom prst="rect">
              <a:avLst/>
            </a:prstGeom>
          </p:spPr>
        </p:pic>
        <p:pic>
          <p:nvPicPr>
            <p:cNvPr id="45" name="object 45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309104" y="6716267"/>
              <a:ext cx="736853" cy="677418"/>
            </a:xfrm>
            <a:prstGeom prst="rect">
              <a:avLst/>
            </a:prstGeom>
          </p:spPr>
        </p:pic>
        <p:pic>
          <p:nvPicPr>
            <p:cNvPr id="46" name="object 46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7728204" y="6716267"/>
              <a:ext cx="2475738" cy="677418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251507" y="7622871"/>
              <a:ext cx="241462" cy="242023"/>
            </a:xfrm>
            <a:prstGeom prst="rect">
              <a:avLst/>
            </a:prstGeom>
          </p:spPr>
        </p:pic>
        <p:pic>
          <p:nvPicPr>
            <p:cNvPr id="48" name="object 48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80232" y="7447788"/>
              <a:ext cx="1802130" cy="677418"/>
            </a:xfrm>
            <a:prstGeom prst="rect">
              <a:avLst/>
            </a:prstGeom>
          </p:spPr>
        </p:pic>
        <p:pic>
          <p:nvPicPr>
            <p:cNvPr id="49" name="object 49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864608" y="7447788"/>
              <a:ext cx="2455926" cy="677418"/>
            </a:xfrm>
            <a:prstGeom prst="rect">
              <a:avLst/>
            </a:prstGeom>
          </p:spPr>
        </p:pic>
        <p:pic>
          <p:nvPicPr>
            <p:cNvPr id="50" name="object 50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7001256" y="7447788"/>
              <a:ext cx="1236726" cy="677418"/>
            </a:xfrm>
            <a:prstGeom prst="rect">
              <a:avLst/>
            </a:prstGeom>
          </p:spPr>
        </p:pic>
        <p:pic>
          <p:nvPicPr>
            <p:cNvPr id="51" name="object 5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20228" y="7447788"/>
              <a:ext cx="2280666" cy="677418"/>
            </a:xfrm>
            <a:prstGeom prst="rect">
              <a:avLst/>
            </a:prstGeom>
          </p:spPr>
        </p:pic>
        <p:pic>
          <p:nvPicPr>
            <p:cNvPr id="52" name="object 52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9886188" y="7447788"/>
              <a:ext cx="2265426" cy="677418"/>
            </a:xfrm>
            <a:prstGeom prst="rect">
              <a:avLst/>
            </a:prstGeom>
          </p:spPr>
        </p:pic>
      </p:grpSp>
      <p:sp>
        <p:nvSpPr>
          <p:cNvPr id="53" name="object 53"/>
          <p:cNvSpPr txBox="1"/>
          <p:nvPr/>
        </p:nvSpPr>
        <p:spPr>
          <a:xfrm>
            <a:off x="3214497" y="3137408"/>
            <a:ext cx="8737600" cy="4780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100"/>
              </a:spcBef>
              <a:buFont typeface="Wingdings"/>
              <a:buChar char=""/>
              <a:tabLst>
                <a:tab pos="355600" algn="l"/>
              </a:tabLst>
            </a:pPr>
            <a:r>
              <a:rPr sz="2400" spc="-5" dirty="0">
                <a:latin typeface="Arial"/>
                <a:cs typeface="Arial"/>
              </a:rPr>
              <a:t>Доступ </a:t>
            </a:r>
            <a:r>
              <a:rPr sz="2400" dirty="0">
                <a:latin typeface="Arial"/>
                <a:cs typeface="Arial"/>
              </a:rPr>
              <a:t>к кабинету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ребенка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Просмотр </a:t>
            </a:r>
            <a:r>
              <a:rPr sz="2400" spc="-5" dirty="0">
                <a:latin typeface="Arial"/>
                <a:cs typeface="Arial"/>
              </a:rPr>
              <a:t>результатов прохождения </a:t>
            </a:r>
            <a:r>
              <a:rPr sz="2400" dirty="0">
                <a:latin typeface="Arial"/>
                <a:cs typeface="Arial"/>
              </a:rPr>
              <a:t>теста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ребенком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Запись </a:t>
            </a:r>
            <a:r>
              <a:rPr sz="2400" spc="-5" dirty="0">
                <a:latin typeface="Arial"/>
                <a:cs typeface="Arial"/>
              </a:rPr>
              <a:t>ребенка на практические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мероприятия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Отмена </a:t>
            </a:r>
            <a:r>
              <a:rPr sz="2400" spc="-5" dirty="0">
                <a:latin typeface="Arial"/>
                <a:cs typeface="Arial"/>
              </a:rPr>
              <a:t>записи на практическое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мероприятие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10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Просмотр </a:t>
            </a:r>
            <a:r>
              <a:rPr sz="2400" spc="-5" dirty="0">
                <a:latin typeface="Arial"/>
                <a:cs typeface="Arial"/>
              </a:rPr>
              <a:t>итогов пройденного практического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мероприятия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Получение </a:t>
            </a:r>
            <a:r>
              <a:rPr sz="2400" spc="-5" dirty="0">
                <a:latin typeface="Arial"/>
                <a:cs typeface="Arial"/>
              </a:rPr>
              <a:t>обратной связи по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мероприятиям</a:t>
            </a: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  <a:buFont typeface="Wingdings"/>
              <a:buChar char=""/>
            </a:pPr>
            <a:endParaRPr sz="250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buFont typeface="Wingdings"/>
              <a:buChar char=""/>
              <a:tabLst>
                <a:tab pos="355600" algn="l"/>
              </a:tabLst>
            </a:pPr>
            <a:r>
              <a:rPr sz="2400" dirty="0">
                <a:latin typeface="Arial"/>
                <a:cs typeface="Arial"/>
              </a:rPr>
              <a:t>Просмотр </a:t>
            </a:r>
            <a:r>
              <a:rPr sz="2400" spc="-5" dirty="0">
                <a:latin typeface="Arial"/>
                <a:cs typeface="Arial"/>
              </a:rPr>
              <a:t>рекомендаций после </a:t>
            </a:r>
            <a:r>
              <a:rPr sz="2400" spc="-10" dirty="0">
                <a:latin typeface="Arial"/>
                <a:cs typeface="Arial"/>
              </a:rPr>
              <a:t>прохождения</a:t>
            </a:r>
            <a:r>
              <a:rPr sz="2400" spc="30" dirty="0">
                <a:latin typeface="Arial"/>
                <a:cs typeface="Arial"/>
              </a:rPr>
              <a:t> </a:t>
            </a:r>
            <a:r>
              <a:rPr sz="2400" spc="-5" dirty="0">
                <a:latin typeface="Arial"/>
                <a:cs typeface="Arial"/>
              </a:rPr>
              <a:t>мероприятия</a:t>
            </a:r>
            <a:endParaRPr sz="2400">
              <a:latin typeface="Arial"/>
              <a:cs typeface="Arial"/>
            </a:endParaRPr>
          </a:p>
        </p:txBody>
      </p:sp>
      <p:sp>
        <p:nvSpPr>
          <p:cNvPr id="54" name="object 5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5" dirty="0"/>
              <a:t>6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4122060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759183" y="9111995"/>
            <a:ext cx="481965" cy="481965"/>
          </a:xfrm>
          <a:custGeom>
            <a:avLst/>
            <a:gdLst/>
            <a:ahLst/>
            <a:cxnLst/>
            <a:rect l="l" t="t" r="r" b="b"/>
            <a:pathLst>
              <a:path w="481965" h="481965">
                <a:moveTo>
                  <a:pt x="240792" y="0"/>
                </a:moveTo>
                <a:lnTo>
                  <a:pt x="192268" y="4892"/>
                </a:lnTo>
                <a:lnTo>
                  <a:pt x="147071" y="18923"/>
                </a:lnTo>
                <a:lnTo>
                  <a:pt x="106170" y="41124"/>
                </a:lnTo>
                <a:lnTo>
                  <a:pt x="70532" y="70527"/>
                </a:lnTo>
                <a:lnTo>
                  <a:pt x="41127" y="106164"/>
                </a:lnTo>
                <a:lnTo>
                  <a:pt x="18924" y="147066"/>
                </a:lnTo>
                <a:lnTo>
                  <a:pt x="4892" y="192265"/>
                </a:lnTo>
                <a:lnTo>
                  <a:pt x="0" y="240791"/>
                </a:lnTo>
                <a:lnTo>
                  <a:pt x="4892" y="289318"/>
                </a:lnTo>
                <a:lnTo>
                  <a:pt x="18924" y="334517"/>
                </a:lnTo>
                <a:lnTo>
                  <a:pt x="41127" y="375419"/>
                </a:lnTo>
                <a:lnTo>
                  <a:pt x="70532" y="411056"/>
                </a:lnTo>
                <a:lnTo>
                  <a:pt x="106170" y="440459"/>
                </a:lnTo>
                <a:lnTo>
                  <a:pt x="147071" y="462660"/>
                </a:lnTo>
                <a:lnTo>
                  <a:pt x="192268" y="476691"/>
                </a:lnTo>
                <a:lnTo>
                  <a:pt x="240792" y="481583"/>
                </a:lnTo>
                <a:lnTo>
                  <a:pt x="289315" y="476691"/>
                </a:lnTo>
                <a:lnTo>
                  <a:pt x="334512" y="462660"/>
                </a:lnTo>
                <a:lnTo>
                  <a:pt x="375413" y="440459"/>
                </a:lnTo>
                <a:lnTo>
                  <a:pt x="411051" y="411056"/>
                </a:lnTo>
                <a:lnTo>
                  <a:pt x="440456" y="375419"/>
                </a:lnTo>
                <a:lnTo>
                  <a:pt x="462659" y="334517"/>
                </a:lnTo>
                <a:lnTo>
                  <a:pt x="476691" y="289318"/>
                </a:lnTo>
                <a:lnTo>
                  <a:pt x="481584" y="240791"/>
                </a:lnTo>
                <a:lnTo>
                  <a:pt x="476691" y="192265"/>
                </a:lnTo>
                <a:lnTo>
                  <a:pt x="462659" y="147066"/>
                </a:lnTo>
                <a:lnTo>
                  <a:pt x="440456" y="106164"/>
                </a:lnTo>
                <a:lnTo>
                  <a:pt x="411051" y="70527"/>
                </a:lnTo>
                <a:lnTo>
                  <a:pt x="375413" y="41124"/>
                </a:lnTo>
                <a:lnTo>
                  <a:pt x="334512" y="18923"/>
                </a:lnTo>
                <a:lnTo>
                  <a:pt x="289315" y="4892"/>
                </a:lnTo>
                <a:lnTo>
                  <a:pt x="24079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85190" y="331343"/>
            <a:ext cx="6770370" cy="1125220"/>
            <a:chOff x="685190" y="331343"/>
            <a:chExt cx="6770370" cy="112522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85190" y="331343"/>
              <a:ext cx="4453636" cy="5760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5190" y="879678"/>
              <a:ext cx="6769989" cy="576376"/>
            </a:xfrm>
            <a:prstGeom prst="rect">
              <a:avLst/>
            </a:prstGeom>
          </p:spPr>
        </p:pic>
      </p:grpSp>
      <p:grpSp>
        <p:nvGrpSpPr>
          <p:cNvPr id="6" name="object 6"/>
          <p:cNvGrpSpPr/>
          <p:nvPr/>
        </p:nvGrpSpPr>
        <p:grpSpPr>
          <a:xfrm>
            <a:off x="-12700" y="2282761"/>
            <a:ext cx="12201525" cy="7471409"/>
            <a:chOff x="-12700" y="2282761"/>
            <a:chExt cx="12201525" cy="7471409"/>
          </a:xfrm>
        </p:grpSpPr>
        <p:sp>
          <p:nvSpPr>
            <p:cNvPr id="7" name="object 7"/>
            <p:cNvSpPr/>
            <p:nvPr/>
          </p:nvSpPr>
          <p:spPr>
            <a:xfrm>
              <a:off x="0" y="9356597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8753246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60347" y="2287523"/>
              <a:ext cx="1066800" cy="6502908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1260347" y="2287523"/>
              <a:ext cx="1066800" cy="6503034"/>
            </a:xfrm>
            <a:custGeom>
              <a:avLst/>
              <a:gdLst/>
              <a:ahLst/>
              <a:cxnLst/>
              <a:rect l="l" t="t" r="r" b="b"/>
              <a:pathLst>
                <a:path w="1066800" h="6503034">
                  <a:moveTo>
                    <a:pt x="0" y="177800"/>
                  </a:moveTo>
                  <a:lnTo>
                    <a:pt x="6352" y="130542"/>
                  </a:lnTo>
                  <a:lnTo>
                    <a:pt x="24280" y="88072"/>
                  </a:lnTo>
                  <a:lnTo>
                    <a:pt x="52085" y="52085"/>
                  </a:lnTo>
                  <a:lnTo>
                    <a:pt x="88072" y="24280"/>
                  </a:lnTo>
                  <a:lnTo>
                    <a:pt x="130542" y="6352"/>
                  </a:lnTo>
                  <a:lnTo>
                    <a:pt x="177800" y="0"/>
                  </a:lnTo>
                  <a:lnTo>
                    <a:pt x="889000" y="0"/>
                  </a:lnTo>
                  <a:lnTo>
                    <a:pt x="936257" y="6352"/>
                  </a:lnTo>
                  <a:lnTo>
                    <a:pt x="978727" y="24280"/>
                  </a:lnTo>
                  <a:lnTo>
                    <a:pt x="1014714" y="52085"/>
                  </a:lnTo>
                  <a:lnTo>
                    <a:pt x="1042519" y="88072"/>
                  </a:lnTo>
                  <a:lnTo>
                    <a:pt x="1060447" y="130542"/>
                  </a:lnTo>
                  <a:lnTo>
                    <a:pt x="1066800" y="177800"/>
                  </a:lnTo>
                  <a:lnTo>
                    <a:pt x="1066800" y="6325095"/>
                  </a:lnTo>
                  <a:lnTo>
                    <a:pt x="1060447" y="6372366"/>
                  </a:lnTo>
                  <a:lnTo>
                    <a:pt x="1042519" y="6414843"/>
                  </a:lnTo>
                  <a:lnTo>
                    <a:pt x="1014714" y="6450830"/>
                  </a:lnTo>
                  <a:lnTo>
                    <a:pt x="978727" y="6478632"/>
                  </a:lnTo>
                  <a:lnTo>
                    <a:pt x="936257" y="6496556"/>
                  </a:lnTo>
                  <a:lnTo>
                    <a:pt x="889000" y="6502908"/>
                  </a:lnTo>
                  <a:lnTo>
                    <a:pt x="177800" y="6502908"/>
                  </a:lnTo>
                  <a:lnTo>
                    <a:pt x="130542" y="6496556"/>
                  </a:lnTo>
                  <a:lnTo>
                    <a:pt x="88072" y="6478632"/>
                  </a:lnTo>
                  <a:lnTo>
                    <a:pt x="52085" y="6450830"/>
                  </a:lnTo>
                  <a:lnTo>
                    <a:pt x="24280" y="6414843"/>
                  </a:lnTo>
                  <a:lnTo>
                    <a:pt x="6352" y="6372366"/>
                  </a:lnTo>
                  <a:lnTo>
                    <a:pt x="0" y="6325095"/>
                  </a:lnTo>
                  <a:lnTo>
                    <a:pt x="0" y="177800"/>
                  </a:lnTo>
                  <a:close/>
                </a:path>
              </a:pathLst>
            </a:custGeom>
            <a:ln w="9525">
              <a:solidFill>
                <a:srgbClr val="009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1" name="object 1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50847" y="2717291"/>
              <a:ext cx="427507" cy="563803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744010" y="5297227"/>
              <a:ext cx="551828" cy="228319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104132" y="5137403"/>
              <a:ext cx="462546" cy="621029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197096" y="5137403"/>
              <a:ext cx="939546" cy="621029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739849" y="4440795"/>
              <a:ext cx="2760819" cy="273983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739832" y="3608641"/>
              <a:ext cx="1933321" cy="278550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547871" y="2616707"/>
              <a:ext cx="4444746" cy="621029"/>
            </a:xfrm>
            <a:prstGeom prst="rect">
              <a:avLst/>
            </a:prstGeom>
          </p:spPr>
        </p:pic>
        <p:sp>
          <p:nvSpPr>
            <p:cNvPr id="18" name="object 18"/>
            <p:cNvSpPr/>
            <p:nvPr/>
          </p:nvSpPr>
          <p:spPr>
            <a:xfrm>
              <a:off x="2923032" y="2558795"/>
              <a:ext cx="622300" cy="3914140"/>
            </a:xfrm>
            <a:custGeom>
              <a:avLst/>
              <a:gdLst/>
              <a:ahLst/>
              <a:cxnLst/>
              <a:rect l="l" t="t" r="r" b="b"/>
              <a:pathLst>
                <a:path w="622300" h="3914140">
                  <a:moveTo>
                    <a:pt x="618744" y="3554730"/>
                  </a:moveTo>
                  <a:lnTo>
                    <a:pt x="382384" y="3554730"/>
                  </a:lnTo>
                  <a:lnTo>
                    <a:pt x="309372" y="3332988"/>
                  </a:lnTo>
                  <a:lnTo>
                    <a:pt x="236347" y="3554730"/>
                  </a:lnTo>
                  <a:lnTo>
                    <a:pt x="0" y="3554730"/>
                  </a:lnTo>
                  <a:lnTo>
                    <a:pt x="191262" y="3691890"/>
                  </a:lnTo>
                  <a:lnTo>
                    <a:pt x="118110" y="3913632"/>
                  </a:lnTo>
                  <a:lnTo>
                    <a:pt x="309372" y="3776599"/>
                  </a:lnTo>
                  <a:lnTo>
                    <a:pt x="500634" y="3913632"/>
                  </a:lnTo>
                  <a:lnTo>
                    <a:pt x="427482" y="3691890"/>
                  </a:lnTo>
                  <a:lnTo>
                    <a:pt x="618744" y="3554730"/>
                  </a:lnTo>
                  <a:close/>
                </a:path>
                <a:path w="622300" h="3914140">
                  <a:moveTo>
                    <a:pt x="618744" y="2768346"/>
                  </a:moveTo>
                  <a:lnTo>
                    <a:pt x="382384" y="2768346"/>
                  </a:lnTo>
                  <a:lnTo>
                    <a:pt x="309372" y="2546604"/>
                  </a:lnTo>
                  <a:lnTo>
                    <a:pt x="236347" y="2768346"/>
                  </a:lnTo>
                  <a:lnTo>
                    <a:pt x="0" y="2768346"/>
                  </a:lnTo>
                  <a:lnTo>
                    <a:pt x="191262" y="2905506"/>
                  </a:lnTo>
                  <a:lnTo>
                    <a:pt x="118110" y="3127248"/>
                  </a:lnTo>
                  <a:lnTo>
                    <a:pt x="309372" y="2990215"/>
                  </a:lnTo>
                  <a:lnTo>
                    <a:pt x="500634" y="3127248"/>
                  </a:lnTo>
                  <a:lnTo>
                    <a:pt x="427482" y="2905506"/>
                  </a:lnTo>
                  <a:lnTo>
                    <a:pt x="618744" y="2768346"/>
                  </a:lnTo>
                  <a:close/>
                </a:path>
                <a:path w="622300" h="3914140">
                  <a:moveTo>
                    <a:pt x="618744" y="1947545"/>
                  </a:moveTo>
                  <a:lnTo>
                    <a:pt x="382384" y="1947545"/>
                  </a:lnTo>
                  <a:lnTo>
                    <a:pt x="309372" y="1725168"/>
                  </a:lnTo>
                  <a:lnTo>
                    <a:pt x="236347" y="1947545"/>
                  </a:lnTo>
                  <a:lnTo>
                    <a:pt x="0" y="1947545"/>
                  </a:lnTo>
                  <a:lnTo>
                    <a:pt x="191262" y="2084959"/>
                  </a:lnTo>
                  <a:lnTo>
                    <a:pt x="118110" y="2307336"/>
                  </a:lnTo>
                  <a:lnTo>
                    <a:pt x="309372" y="2169922"/>
                  </a:lnTo>
                  <a:lnTo>
                    <a:pt x="500634" y="2307336"/>
                  </a:lnTo>
                  <a:lnTo>
                    <a:pt x="427482" y="2084959"/>
                  </a:lnTo>
                  <a:lnTo>
                    <a:pt x="618744" y="1947545"/>
                  </a:lnTo>
                  <a:close/>
                </a:path>
                <a:path w="622300" h="3914140">
                  <a:moveTo>
                    <a:pt x="618744" y="1084961"/>
                  </a:moveTo>
                  <a:lnTo>
                    <a:pt x="382384" y="1084961"/>
                  </a:lnTo>
                  <a:lnTo>
                    <a:pt x="309372" y="862584"/>
                  </a:lnTo>
                  <a:lnTo>
                    <a:pt x="236347" y="1084961"/>
                  </a:lnTo>
                  <a:lnTo>
                    <a:pt x="0" y="1084961"/>
                  </a:lnTo>
                  <a:lnTo>
                    <a:pt x="191262" y="1222375"/>
                  </a:lnTo>
                  <a:lnTo>
                    <a:pt x="118110" y="1444752"/>
                  </a:lnTo>
                  <a:lnTo>
                    <a:pt x="309372" y="1307338"/>
                  </a:lnTo>
                  <a:lnTo>
                    <a:pt x="500634" y="1444752"/>
                  </a:lnTo>
                  <a:lnTo>
                    <a:pt x="427482" y="1222375"/>
                  </a:lnTo>
                  <a:lnTo>
                    <a:pt x="618744" y="1084961"/>
                  </a:lnTo>
                  <a:close/>
                </a:path>
                <a:path w="622300" h="3914140">
                  <a:moveTo>
                    <a:pt x="621792" y="222377"/>
                  </a:moveTo>
                  <a:lnTo>
                    <a:pt x="385445" y="222377"/>
                  </a:lnTo>
                  <a:lnTo>
                    <a:pt x="312420" y="0"/>
                  </a:lnTo>
                  <a:lnTo>
                    <a:pt x="239395" y="222377"/>
                  </a:lnTo>
                  <a:lnTo>
                    <a:pt x="3048" y="222377"/>
                  </a:lnTo>
                  <a:lnTo>
                    <a:pt x="194310" y="359791"/>
                  </a:lnTo>
                  <a:lnTo>
                    <a:pt x="121158" y="582180"/>
                  </a:lnTo>
                  <a:lnTo>
                    <a:pt x="312420" y="444754"/>
                  </a:lnTo>
                  <a:lnTo>
                    <a:pt x="503682" y="582180"/>
                  </a:lnTo>
                  <a:lnTo>
                    <a:pt x="430530" y="359791"/>
                  </a:lnTo>
                  <a:lnTo>
                    <a:pt x="621792" y="222377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759660" y="6033375"/>
              <a:ext cx="8428579" cy="328780"/>
            </a:xfrm>
            <a:prstGeom prst="rect">
              <a:avLst/>
            </a:prstGeom>
          </p:spPr>
        </p:pic>
        <p:sp>
          <p:nvSpPr>
            <p:cNvPr id="20" name="object 20"/>
            <p:cNvSpPr/>
            <p:nvPr/>
          </p:nvSpPr>
          <p:spPr>
            <a:xfrm>
              <a:off x="2912364" y="6717791"/>
              <a:ext cx="619125" cy="582295"/>
            </a:xfrm>
            <a:custGeom>
              <a:avLst/>
              <a:gdLst/>
              <a:ahLst/>
              <a:cxnLst/>
              <a:rect l="l" t="t" r="r" b="b"/>
              <a:pathLst>
                <a:path w="619125" h="582295">
                  <a:moveTo>
                    <a:pt x="309372" y="0"/>
                  </a:moveTo>
                  <a:lnTo>
                    <a:pt x="236347" y="222376"/>
                  </a:lnTo>
                  <a:lnTo>
                    <a:pt x="0" y="222376"/>
                  </a:lnTo>
                  <a:lnTo>
                    <a:pt x="191262" y="359790"/>
                  </a:lnTo>
                  <a:lnTo>
                    <a:pt x="118110" y="582167"/>
                  </a:lnTo>
                  <a:lnTo>
                    <a:pt x="309372" y="444753"/>
                  </a:lnTo>
                  <a:lnTo>
                    <a:pt x="500634" y="582167"/>
                  </a:lnTo>
                  <a:lnTo>
                    <a:pt x="427482" y="359790"/>
                  </a:lnTo>
                  <a:lnTo>
                    <a:pt x="618744" y="222376"/>
                  </a:lnTo>
                  <a:lnTo>
                    <a:pt x="382397" y="22237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1" name="object 2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512820" y="6754367"/>
              <a:ext cx="6447282" cy="621030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2923032" y="8156447"/>
              <a:ext cx="619125" cy="582295"/>
            </a:xfrm>
            <a:custGeom>
              <a:avLst/>
              <a:gdLst/>
              <a:ahLst/>
              <a:cxnLst/>
              <a:rect l="l" t="t" r="r" b="b"/>
              <a:pathLst>
                <a:path w="619125" h="582295">
                  <a:moveTo>
                    <a:pt x="309372" y="0"/>
                  </a:moveTo>
                  <a:lnTo>
                    <a:pt x="236347" y="222376"/>
                  </a:lnTo>
                  <a:lnTo>
                    <a:pt x="0" y="222376"/>
                  </a:lnTo>
                  <a:lnTo>
                    <a:pt x="191262" y="359790"/>
                  </a:lnTo>
                  <a:lnTo>
                    <a:pt x="118110" y="582167"/>
                  </a:lnTo>
                  <a:lnTo>
                    <a:pt x="309372" y="444728"/>
                  </a:lnTo>
                  <a:lnTo>
                    <a:pt x="500633" y="582167"/>
                  </a:lnTo>
                  <a:lnTo>
                    <a:pt x="427481" y="359790"/>
                  </a:lnTo>
                  <a:lnTo>
                    <a:pt x="618744" y="222376"/>
                  </a:lnTo>
                  <a:lnTo>
                    <a:pt x="382396" y="22237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3" name="object 23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3512820" y="8199120"/>
              <a:ext cx="4604766" cy="621030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2912364" y="7438644"/>
              <a:ext cx="619125" cy="582295"/>
            </a:xfrm>
            <a:custGeom>
              <a:avLst/>
              <a:gdLst/>
              <a:ahLst/>
              <a:cxnLst/>
              <a:rect l="l" t="t" r="r" b="b"/>
              <a:pathLst>
                <a:path w="619125" h="582295">
                  <a:moveTo>
                    <a:pt x="309372" y="0"/>
                  </a:moveTo>
                  <a:lnTo>
                    <a:pt x="236347" y="222376"/>
                  </a:lnTo>
                  <a:lnTo>
                    <a:pt x="0" y="222376"/>
                  </a:lnTo>
                  <a:lnTo>
                    <a:pt x="191262" y="359790"/>
                  </a:lnTo>
                  <a:lnTo>
                    <a:pt x="118110" y="582167"/>
                  </a:lnTo>
                  <a:lnTo>
                    <a:pt x="309372" y="444753"/>
                  </a:lnTo>
                  <a:lnTo>
                    <a:pt x="500634" y="582167"/>
                  </a:lnTo>
                  <a:lnTo>
                    <a:pt x="427482" y="359790"/>
                  </a:lnTo>
                  <a:lnTo>
                    <a:pt x="618744" y="222376"/>
                  </a:lnTo>
                  <a:lnTo>
                    <a:pt x="382397" y="222376"/>
                  </a:lnTo>
                  <a:lnTo>
                    <a:pt x="30937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" name="object 2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3721552" y="7639621"/>
              <a:ext cx="6672977" cy="278550"/>
            </a:xfrm>
            <a:prstGeom prst="rect">
              <a:avLst/>
            </a:prstGeom>
          </p:spPr>
        </p:pic>
      </p:grpSp>
      <p:sp>
        <p:nvSpPr>
          <p:cNvPr id="26" name="object 26"/>
          <p:cNvSpPr txBox="1"/>
          <p:nvPr/>
        </p:nvSpPr>
        <p:spPr>
          <a:xfrm>
            <a:off x="3674490" y="2687192"/>
            <a:ext cx="8522335" cy="5943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762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Arial"/>
                <a:cs typeface="Arial"/>
              </a:rPr>
              <a:t>МАТЕРИАЛЫ ПО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РЕФЛЕКСИИ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40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sz="2200" spc="-5" dirty="0">
                <a:latin typeface="Arial"/>
                <a:cs typeface="Arial"/>
              </a:rPr>
              <a:t>ВИДЕОКУРСЫ</a:t>
            </a:r>
            <a:endParaRPr sz="2200">
              <a:latin typeface="Arial"/>
              <a:cs typeface="Arial"/>
            </a:endParaRPr>
          </a:p>
          <a:p>
            <a:pPr marL="62230" marR="5690870" indent="-14604">
              <a:lnSpc>
                <a:spcPct val="241900"/>
              </a:lnSpc>
              <a:spcBef>
                <a:spcPts val="495"/>
              </a:spcBef>
            </a:pPr>
            <a:r>
              <a:rPr sz="2200" spc="-5" dirty="0">
                <a:latin typeface="Arial"/>
                <a:cs typeface="Arial"/>
              </a:rPr>
              <a:t>КАРТА </a:t>
            </a:r>
            <a:r>
              <a:rPr sz="2200" spc="-10" dirty="0">
                <a:latin typeface="Arial"/>
                <a:cs typeface="Arial"/>
              </a:rPr>
              <a:t>ПРОФЕССИЙ  </a:t>
            </a:r>
            <a:r>
              <a:rPr sz="2200" spc="-5" dirty="0">
                <a:latin typeface="Arial"/>
                <a:cs typeface="Arial"/>
              </a:rPr>
              <a:t>ЧАТ-БОТ</a:t>
            </a:r>
            <a:endParaRPr sz="2200">
              <a:latin typeface="Arial"/>
              <a:cs typeface="Arial"/>
            </a:endParaRPr>
          </a:p>
          <a:p>
            <a:pPr marL="12700" marR="5080" indent="64135">
              <a:lnSpc>
                <a:spcPts val="6570"/>
              </a:lnSpc>
              <a:spcBef>
                <a:spcPts val="455"/>
              </a:spcBef>
            </a:pPr>
            <a:r>
              <a:rPr sz="2200" spc="-10" dirty="0">
                <a:latin typeface="Arial"/>
                <a:cs typeface="Arial"/>
              </a:rPr>
              <a:t>ЭКСКУРСИЯ </a:t>
            </a:r>
            <a:r>
              <a:rPr sz="2200" spc="-5" dirty="0">
                <a:latin typeface="Arial"/>
                <a:cs typeface="Arial"/>
              </a:rPr>
              <a:t>ПО ПЛОЩАДКЕ ПРАКТИЧЕСКИХ МЕРОПРИЯТИЙ  </a:t>
            </a:r>
            <a:r>
              <a:rPr sz="2200" spc="-10" dirty="0">
                <a:latin typeface="Arial"/>
                <a:cs typeface="Arial"/>
              </a:rPr>
              <a:t>СКРИПТ </a:t>
            </a:r>
            <a:r>
              <a:rPr sz="2200" spc="-5" dirty="0">
                <a:latin typeface="Arial"/>
                <a:cs typeface="Arial"/>
              </a:rPr>
              <a:t>ПО ОКАЗАНИЮ ПОМОЩИ</a:t>
            </a:r>
            <a:r>
              <a:rPr sz="2200" spc="10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РЕБЕНКУ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1950">
              <a:latin typeface="Arial"/>
              <a:cs typeface="Arial"/>
            </a:endParaRPr>
          </a:p>
          <a:p>
            <a:pPr marL="47625">
              <a:lnSpc>
                <a:spcPct val="100000"/>
              </a:lnSpc>
              <a:spcBef>
                <a:spcPts val="5"/>
              </a:spcBef>
            </a:pPr>
            <a:r>
              <a:rPr sz="2200" spc="-10" dirty="0">
                <a:latin typeface="Arial"/>
                <a:cs typeface="Arial"/>
              </a:rPr>
              <a:t>ДОСТУПНОЕ ЗНАКОМСТВО </a:t>
            </a:r>
            <a:r>
              <a:rPr sz="2200" spc="-5" dirty="0">
                <a:latin typeface="Arial"/>
                <a:cs typeface="Arial"/>
              </a:rPr>
              <a:t>С</a:t>
            </a:r>
            <a:r>
              <a:rPr sz="2200" spc="75" dirty="0">
                <a:latin typeface="Arial"/>
                <a:cs typeface="Arial"/>
              </a:rPr>
              <a:t> </a:t>
            </a:r>
            <a:r>
              <a:rPr sz="2200" spc="-10" dirty="0">
                <a:latin typeface="Arial"/>
                <a:cs typeface="Arial"/>
              </a:rPr>
              <a:t>ТЕСТИРОВАНИЕМ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255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latin typeface="Arial"/>
                <a:cs typeface="Arial"/>
              </a:rPr>
              <a:t>ОБРАТНАЯ </a:t>
            </a:r>
            <a:r>
              <a:rPr sz="2200" spc="-10" dirty="0">
                <a:latin typeface="Arial"/>
                <a:cs typeface="Arial"/>
              </a:rPr>
              <a:t>СВЯЗЬ </a:t>
            </a:r>
            <a:r>
              <a:rPr sz="2200" spc="-5" dirty="0">
                <a:latin typeface="Arial"/>
                <a:cs typeface="Arial"/>
              </a:rPr>
              <a:t>О</a:t>
            </a:r>
            <a:r>
              <a:rPr sz="2200" spc="40" dirty="0">
                <a:latin typeface="Arial"/>
                <a:cs typeface="Arial"/>
              </a:rPr>
              <a:t> </a:t>
            </a:r>
            <a:r>
              <a:rPr sz="2200" spc="-5" dirty="0">
                <a:latin typeface="Arial"/>
                <a:cs typeface="Arial"/>
              </a:rPr>
              <a:t>ПРОЕКТЕ</a:t>
            </a:r>
            <a:endParaRPr sz="2200">
              <a:latin typeface="Arial"/>
              <a:cs typeface="Arial"/>
            </a:endParaRPr>
          </a:p>
        </p:txBody>
      </p:sp>
      <p:sp>
        <p:nvSpPr>
          <p:cNvPr id="27" name="object 27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30"/>
              </a:lnSpc>
            </a:pPr>
            <a:fld id="{81D60167-4931-47E6-BA6A-407CBD079E47}" type="slidenum">
              <a:rPr spc="-5" dirty="0"/>
              <a:t>7</a:t>
            </a:fld>
            <a:endParaRPr spc="-5" dirty="0"/>
          </a:p>
        </p:txBody>
      </p:sp>
    </p:spTree>
    <p:extLst>
      <p:ext uri="{BB962C8B-B14F-4D97-AF65-F5344CB8AC3E}">
        <p14:creationId xmlns:p14="http://schemas.microsoft.com/office/powerpoint/2010/main" val="11385073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3531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85" dirty="0">
                <a:solidFill>
                  <a:srgbClr val="FFFFFF"/>
                </a:solidFill>
                <a:latin typeface="Georgia"/>
                <a:cs typeface="Georgia"/>
              </a:rPr>
              <a:t>ДИАГНОСТИКИ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324483" y="4960746"/>
            <a:ext cx="6223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65" dirty="0">
                <a:latin typeface="Georgia"/>
                <a:cs typeface="Georgia"/>
              </a:rPr>
              <a:t>Сайт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5550789" y="4962271"/>
            <a:ext cx="215138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20" dirty="0">
                <a:latin typeface="Georgia"/>
                <a:cs typeface="Georgia"/>
              </a:rPr>
              <a:t>Личный</a:t>
            </a:r>
            <a:r>
              <a:rPr sz="2400" spc="5" dirty="0">
                <a:latin typeface="Georgia"/>
                <a:cs typeface="Georgia"/>
              </a:rPr>
              <a:t> </a:t>
            </a:r>
            <a:r>
              <a:rPr sz="2400" spc="-155" dirty="0">
                <a:latin typeface="Georgia"/>
                <a:cs typeface="Georgia"/>
              </a:rPr>
              <a:t>кабинет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24483" y="5660897"/>
            <a:ext cx="226822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30" dirty="0">
                <a:latin typeface="Georgia"/>
                <a:cs typeface="Georgia"/>
              </a:rPr>
              <a:t>Карта</a:t>
            </a:r>
            <a:r>
              <a:rPr sz="2400" spc="-20" dirty="0">
                <a:latin typeface="Georgia"/>
                <a:cs typeface="Georgia"/>
              </a:rPr>
              <a:t> </a:t>
            </a:r>
            <a:r>
              <a:rPr sz="2400" spc="-125" dirty="0">
                <a:latin typeface="Georgia"/>
                <a:cs typeface="Georgia"/>
              </a:rPr>
              <a:t>профессий</a:t>
            </a:r>
            <a:endParaRPr sz="2400">
              <a:latin typeface="Georgia"/>
              <a:cs typeface="Georgia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1184402" y="3038969"/>
            <a:ext cx="502920" cy="566420"/>
          </a:xfrm>
          <a:custGeom>
            <a:avLst/>
            <a:gdLst/>
            <a:ahLst/>
            <a:cxnLst/>
            <a:rect l="l" t="t" r="r" b="b"/>
            <a:pathLst>
              <a:path w="502919" h="566420">
                <a:moveTo>
                  <a:pt x="465429" y="422808"/>
                </a:moveTo>
                <a:lnTo>
                  <a:pt x="453923" y="364274"/>
                </a:lnTo>
                <a:lnTo>
                  <a:pt x="435495" y="307555"/>
                </a:lnTo>
                <a:lnTo>
                  <a:pt x="408978" y="258813"/>
                </a:lnTo>
                <a:lnTo>
                  <a:pt x="374484" y="215366"/>
                </a:lnTo>
                <a:lnTo>
                  <a:pt x="333603" y="253072"/>
                </a:lnTo>
                <a:lnTo>
                  <a:pt x="288226" y="285242"/>
                </a:lnTo>
                <a:lnTo>
                  <a:pt x="218973" y="320789"/>
                </a:lnTo>
                <a:lnTo>
                  <a:pt x="139001" y="352285"/>
                </a:lnTo>
                <a:lnTo>
                  <a:pt x="130683" y="348170"/>
                </a:lnTo>
                <a:lnTo>
                  <a:pt x="126085" y="334543"/>
                </a:lnTo>
                <a:lnTo>
                  <a:pt x="128079" y="327964"/>
                </a:lnTo>
                <a:lnTo>
                  <a:pt x="151612" y="303314"/>
                </a:lnTo>
                <a:lnTo>
                  <a:pt x="169862" y="268516"/>
                </a:lnTo>
                <a:lnTo>
                  <a:pt x="138620" y="295668"/>
                </a:lnTo>
                <a:lnTo>
                  <a:pt x="100850" y="318122"/>
                </a:lnTo>
                <a:lnTo>
                  <a:pt x="59994" y="334276"/>
                </a:lnTo>
                <a:lnTo>
                  <a:pt x="45681" y="358889"/>
                </a:lnTo>
                <a:lnTo>
                  <a:pt x="31978" y="419277"/>
                </a:lnTo>
                <a:lnTo>
                  <a:pt x="54190" y="461352"/>
                </a:lnTo>
                <a:lnTo>
                  <a:pt x="83426" y="497052"/>
                </a:lnTo>
                <a:lnTo>
                  <a:pt x="118478" y="525881"/>
                </a:lnTo>
                <a:lnTo>
                  <a:pt x="158089" y="547293"/>
                </a:lnTo>
                <a:lnTo>
                  <a:pt x="201053" y="560793"/>
                </a:lnTo>
                <a:lnTo>
                  <a:pt x="246138" y="565848"/>
                </a:lnTo>
                <a:lnTo>
                  <a:pt x="292100" y="561949"/>
                </a:lnTo>
                <a:lnTo>
                  <a:pt x="337731" y="548563"/>
                </a:lnTo>
                <a:lnTo>
                  <a:pt x="378523" y="527088"/>
                </a:lnTo>
                <a:lnTo>
                  <a:pt x="414032" y="498360"/>
                </a:lnTo>
                <a:lnTo>
                  <a:pt x="443318" y="463283"/>
                </a:lnTo>
                <a:lnTo>
                  <a:pt x="465429" y="422808"/>
                </a:lnTo>
                <a:close/>
              </a:path>
              <a:path w="502919" h="566420">
                <a:moveTo>
                  <a:pt x="502386" y="317690"/>
                </a:moveTo>
                <a:lnTo>
                  <a:pt x="496354" y="262737"/>
                </a:lnTo>
                <a:lnTo>
                  <a:pt x="478701" y="211035"/>
                </a:lnTo>
                <a:lnTo>
                  <a:pt x="450253" y="164401"/>
                </a:lnTo>
                <a:lnTo>
                  <a:pt x="411886" y="124637"/>
                </a:lnTo>
                <a:lnTo>
                  <a:pt x="467055" y="97167"/>
                </a:lnTo>
                <a:lnTo>
                  <a:pt x="469430" y="89535"/>
                </a:lnTo>
                <a:lnTo>
                  <a:pt x="463664" y="78536"/>
                </a:lnTo>
                <a:lnTo>
                  <a:pt x="458330" y="75882"/>
                </a:lnTo>
                <a:lnTo>
                  <a:pt x="383286" y="89408"/>
                </a:lnTo>
                <a:lnTo>
                  <a:pt x="403910" y="59474"/>
                </a:lnTo>
                <a:lnTo>
                  <a:pt x="403237" y="52616"/>
                </a:lnTo>
                <a:lnTo>
                  <a:pt x="394385" y="43992"/>
                </a:lnTo>
                <a:lnTo>
                  <a:pt x="387451" y="43624"/>
                </a:lnTo>
                <a:lnTo>
                  <a:pt x="345579" y="75311"/>
                </a:lnTo>
                <a:lnTo>
                  <a:pt x="305333" y="2197"/>
                </a:lnTo>
                <a:lnTo>
                  <a:pt x="297637" y="0"/>
                </a:lnTo>
                <a:lnTo>
                  <a:pt x="287096" y="5994"/>
                </a:lnTo>
                <a:lnTo>
                  <a:pt x="284619" y="11010"/>
                </a:lnTo>
                <a:lnTo>
                  <a:pt x="293370" y="70319"/>
                </a:lnTo>
                <a:lnTo>
                  <a:pt x="250825" y="66497"/>
                </a:lnTo>
                <a:lnTo>
                  <a:pt x="205727" y="70599"/>
                </a:lnTo>
                <a:lnTo>
                  <a:pt x="163296" y="82308"/>
                </a:lnTo>
                <a:lnTo>
                  <a:pt x="124218" y="100914"/>
                </a:lnTo>
                <a:lnTo>
                  <a:pt x="89204" y="125717"/>
                </a:lnTo>
                <a:lnTo>
                  <a:pt x="58978" y="156006"/>
                </a:lnTo>
                <a:lnTo>
                  <a:pt x="34239" y="191071"/>
                </a:lnTo>
                <a:lnTo>
                  <a:pt x="15684" y="230200"/>
                </a:lnTo>
                <a:lnTo>
                  <a:pt x="4038" y="272694"/>
                </a:lnTo>
                <a:lnTo>
                  <a:pt x="0" y="317842"/>
                </a:lnTo>
                <a:lnTo>
                  <a:pt x="3619" y="340779"/>
                </a:lnTo>
                <a:lnTo>
                  <a:pt x="13347" y="361886"/>
                </a:lnTo>
                <a:lnTo>
                  <a:pt x="31864" y="323875"/>
                </a:lnTo>
                <a:lnTo>
                  <a:pt x="39903" y="312254"/>
                </a:lnTo>
                <a:lnTo>
                  <a:pt x="47815" y="307124"/>
                </a:lnTo>
                <a:lnTo>
                  <a:pt x="85991" y="292620"/>
                </a:lnTo>
                <a:lnTo>
                  <a:pt x="121158" y="271881"/>
                </a:lnTo>
                <a:lnTo>
                  <a:pt x="151206" y="245287"/>
                </a:lnTo>
                <a:lnTo>
                  <a:pt x="178790" y="209054"/>
                </a:lnTo>
                <a:lnTo>
                  <a:pt x="183934" y="206286"/>
                </a:lnTo>
                <a:lnTo>
                  <a:pt x="194779" y="206857"/>
                </a:lnTo>
                <a:lnTo>
                  <a:pt x="199580" y="210146"/>
                </a:lnTo>
                <a:lnTo>
                  <a:pt x="203962" y="221576"/>
                </a:lnTo>
                <a:lnTo>
                  <a:pt x="205689" y="236689"/>
                </a:lnTo>
                <a:lnTo>
                  <a:pt x="202946" y="260121"/>
                </a:lnTo>
                <a:lnTo>
                  <a:pt x="185851" y="303009"/>
                </a:lnTo>
                <a:lnTo>
                  <a:pt x="251472" y="272059"/>
                </a:lnTo>
                <a:lnTo>
                  <a:pt x="297167" y="243827"/>
                </a:lnTo>
                <a:lnTo>
                  <a:pt x="342303" y="205867"/>
                </a:lnTo>
                <a:lnTo>
                  <a:pt x="365188" y="181254"/>
                </a:lnTo>
                <a:lnTo>
                  <a:pt x="377126" y="178803"/>
                </a:lnTo>
                <a:lnTo>
                  <a:pt x="407835" y="208508"/>
                </a:lnTo>
                <a:lnTo>
                  <a:pt x="447281" y="265442"/>
                </a:lnTo>
                <a:lnTo>
                  <a:pt x="484784" y="366141"/>
                </a:lnTo>
                <a:lnTo>
                  <a:pt x="497281" y="343255"/>
                </a:lnTo>
                <a:lnTo>
                  <a:pt x="502386" y="31769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7366320" y="3025934"/>
            <a:ext cx="528320" cy="575310"/>
          </a:xfrm>
          <a:custGeom>
            <a:avLst/>
            <a:gdLst/>
            <a:ahLst/>
            <a:cxnLst/>
            <a:rect l="l" t="t" r="r" b="b"/>
            <a:pathLst>
              <a:path w="528320" h="575310">
                <a:moveTo>
                  <a:pt x="68714" y="399343"/>
                </a:moveTo>
                <a:lnTo>
                  <a:pt x="36809" y="399343"/>
                </a:lnTo>
                <a:lnTo>
                  <a:pt x="53226" y="443970"/>
                </a:lnTo>
                <a:lnTo>
                  <a:pt x="77454" y="483229"/>
                </a:lnTo>
                <a:lnTo>
                  <a:pt x="108343" y="516443"/>
                </a:lnTo>
                <a:lnTo>
                  <a:pt x="144745" y="542934"/>
                </a:lnTo>
                <a:lnTo>
                  <a:pt x="185511" y="562022"/>
                </a:lnTo>
                <a:lnTo>
                  <a:pt x="229493" y="573029"/>
                </a:lnTo>
                <a:lnTo>
                  <a:pt x="275543" y="575277"/>
                </a:lnTo>
                <a:lnTo>
                  <a:pt x="322510" y="568087"/>
                </a:lnTo>
                <a:lnTo>
                  <a:pt x="370498" y="549911"/>
                </a:lnTo>
                <a:lnTo>
                  <a:pt x="376240" y="546151"/>
                </a:lnTo>
                <a:lnTo>
                  <a:pt x="264033" y="546151"/>
                </a:lnTo>
                <a:lnTo>
                  <a:pt x="216317" y="540636"/>
                </a:lnTo>
                <a:lnTo>
                  <a:pt x="172329" y="524676"/>
                </a:lnTo>
                <a:lnTo>
                  <a:pt x="133517" y="499466"/>
                </a:lnTo>
                <a:lnTo>
                  <a:pt x="101332" y="466198"/>
                </a:lnTo>
                <a:lnTo>
                  <a:pt x="77222" y="426064"/>
                </a:lnTo>
                <a:lnTo>
                  <a:pt x="68714" y="399343"/>
                </a:lnTo>
                <a:close/>
              </a:path>
              <a:path w="528320" h="575310">
                <a:moveTo>
                  <a:pt x="430198" y="224641"/>
                </a:moveTo>
                <a:lnTo>
                  <a:pt x="390607" y="224641"/>
                </a:lnTo>
                <a:lnTo>
                  <a:pt x="405799" y="240649"/>
                </a:lnTo>
                <a:lnTo>
                  <a:pt x="419493" y="257901"/>
                </a:lnTo>
                <a:lnTo>
                  <a:pt x="442081" y="295721"/>
                </a:lnTo>
                <a:lnTo>
                  <a:pt x="456162" y="335270"/>
                </a:lnTo>
                <a:lnTo>
                  <a:pt x="466137" y="376049"/>
                </a:lnTo>
                <a:lnTo>
                  <a:pt x="452254" y="422866"/>
                </a:lnTo>
                <a:lnTo>
                  <a:pt x="428443" y="463986"/>
                </a:lnTo>
                <a:lnTo>
                  <a:pt x="396209" y="498142"/>
                </a:lnTo>
                <a:lnTo>
                  <a:pt x="357058" y="524067"/>
                </a:lnTo>
                <a:lnTo>
                  <a:pt x="312498" y="540492"/>
                </a:lnTo>
                <a:lnTo>
                  <a:pt x="264033" y="546151"/>
                </a:lnTo>
                <a:lnTo>
                  <a:pt x="376240" y="546151"/>
                </a:lnTo>
                <a:lnTo>
                  <a:pt x="412706" y="522278"/>
                </a:lnTo>
                <a:lnTo>
                  <a:pt x="447877" y="486466"/>
                </a:lnTo>
                <a:lnTo>
                  <a:pt x="474757" y="443752"/>
                </a:lnTo>
                <a:lnTo>
                  <a:pt x="492087" y="395416"/>
                </a:lnTo>
                <a:lnTo>
                  <a:pt x="517229" y="395416"/>
                </a:lnTo>
                <a:lnTo>
                  <a:pt x="519749" y="392076"/>
                </a:lnTo>
                <a:lnTo>
                  <a:pt x="520703" y="388088"/>
                </a:lnTo>
                <a:lnTo>
                  <a:pt x="525151" y="356891"/>
                </a:lnTo>
                <a:lnTo>
                  <a:pt x="496305" y="356891"/>
                </a:lnTo>
                <a:lnTo>
                  <a:pt x="495082" y="354089"/>
                </a:lnTo>
                <a:lnTo>
                  <a:pt x="493151" y="351838"/>
                </a:lnTo>
                <a:lnTo>
                  <a:pt x="490694" y="350272"/>
                </a:lnTo>
                <a:lnTo>
                  <a:pt x="486301" y="333445"/>
                </a:lnTo>
                <a:lnTo>
                  <a:pt x="469168" y="284208"/>
                </a:lnTo>
                <a:lnTo>
                  <a:pt x="438923" y="235072"/>
                </a:lnTo>
                <a:lnTo>
                  <a:pt x="430198" y="224641"/>
                </a:lnTo>
                <a:close/>
              </a:path>
              <a:path w="528320" h="575310">
                <a:moveTo>
                  <a:pt x="282760" y="62638"/>
                </a:moveTo>
                <a:lnTo>
                  <a:pt x="236456" y="63376"/>
                </a:lnTo>
                <a:lnTo>
                  <a:pt x="191765" y="72037"/>
                </a:lnTo>
                <a:lnTo>
                  <a:pt x="149595" y="88083"/>
                </a:lnTo>
                <a:lnTo>
                  <a:pt x="110853" y="110978"/>
                </a:lnTo>
                <a:lnTo>
                  <a:pt x="76448" y="140186"/>
                </a:lnTo>
                <a:lnTo>
                  <a:pt x="47287" y="175169"/>
                </a:lnTo>
                <a:lnTo>
                  <a:pt x="24278" y="215391"/>
                </a:lnTo>
                <a:lnTo>
                  <a:pt x="8328" y="260315"/>
                </a:lnTo>
                <a:lnTo>
                  <a:pt x="0" y="324146"/>
                </a:lnTo>
                <a:lnTo>
                  <a:pt x="1709" y="356283"/>
                </a:lnTo>
                <a:lnTo>
                  <a:pt x="7338" y="388087"/>
                </a:lnTo>
                <a:lnTo>
                  <a:pt x="8927" y="394694"/>
                </a:lnTo>
                <a:lnTo>
                  <a:pt x="14844" y="399355"/>
                </a:lnTo>
                <a:lnTo>
                  <a:pt x="68714" y="399343"/>
                </a:lnTo>
                <a:lnTo>
                  <a:pt x="62638" y="380258"/>
                </a:lnTo>
                <a:lnTo>
                  <a:pt x="67773" y="369981"/>
                </a:lnTo>
                <a:lnTo>
                  <a:pt x="33484" y="369981"/>
                </a:lnTo>
                <a:lnTo>
                  <a:pt x="29341" y="322541"/>
                </a:lnTo>
                <a:lnTo>
                  <a:pt x="34561" y="276630"/>
                </a:lnTo>
                <a:lnTo>
                  <a:pt x="48393" y="233354"/>
                </a:lnTo>
                <a:lnTo>
                  <a:pt x="70086" y="193817"/>
                </a:lnTo>
                <a:lnTo>
                  <a:pt x="98888" y="159125"/>
                </a:lnTo>
                <a:lnTo>
                  <a:pt x="134047" y="130383"/>
                </a:lnTo>
                <a:lnTo>
                  <a:pt x="174812" y="108696"/>
                </a:lnTo>
                <a:lnTo>
                  <a:pt x="220431" y="95168"/>
                </a:lnTo>
                <a:lnTo>
                  <a:pt x="264033" y="91045"/>
                </a:lnTo>
                <a:lnTo>
                  <a:pt x="400265" y="91045"/>
                </a:lnTo>
                <a:lnTo>
                  <a:pt x="408373" y="82751"/>
                </a:lnTo>
                <a:lnTo>
                  <a:pt x="367322" y="82751"/>
                </a:lnTo>
                <a:lnTo>
                  <a:pt x="365855" y="82139"/>
                </a:lnTo>
                <a:lnTo>
                  <a:pt x="365024" y="81833"/>
                </a:lnTo>
                <a:lnTo>
                  <a:pt x="360905" y="70357"/>
                </a:lnTo>
                <a:lnTo>
                  <a:pt x="329771" y="70357"/>
                </a:lnTo>
                <a:lnTo>
                  <a:pt x="282760" y="62638"/>
                </a:lnTo>
                <a:close/>
              </a:path>
              <a:path w="528320" h="575310">
                <a:moveTo>
                  <a:pt x="517229" y="395416"/>
                </a:moveTo>
                <a:lnTo>
                  <a:pt x="492087" y="395416"/>
                </a:lnTo>
                <a:lnTo>
                  <a:pt x="503370" y="399098"/>
                </a:lnTo>
                <a:lnTo>
                  <a:pt x="504910" y="399343"/>
                </a:lnTo>
                <a:lnTo>
                  <a:pt x="508956" y="399331"/>
                </a:lnTo>
                <a:lnTo>
                  <a:pt x="511425" y="398695"/>
                </a:lnTo>
                <a:lnTo>
                  <a:pt x="517182" y="395477"/>
                </a:lnTo>
                <a:close/>
              </a:path>
              <a:path w="528320" h="575310">
                <a:moveTo>
                  <a:pt x="204785" y="215025"/>
                </a:moveTo>
                <a:lnTo>
                  <a:pt x="199346" y="217215"/>
                </a:lnTo>
                <a:lnTo>
                  <a:pt x="196070" y="221582"/>
                </a:lnTo>
                <a:lnTo>
                  <a:pt x="179990" y="240983"/>
                </a:lnTo>
                <a:lnTo>
                  <a:pt x="143477" y="275533"/>
                </a:lnTo>
                <a:lnTo>
                  <a:pt x="110848" y="297370"/>
                </a:lnTo>
                <a:lnTo>
                  <a:pt x="70974" y="311441"/>
                </a:lnTo>
                <a:lnTo>
                  <a:pt x="66305" y="312188"/>
                </a:lnTo>
                <a:lnTo>
                  <a:pt x="62295" y="315148"/>
                </a:lnTo>
                <a:lnTo>
                  <a:pt x="34951" y="369981"/>
                </a:lnTo>
                <a:lnTo>
                  <a:pt x="67773" y="369981"/>
                </a:lnTo>
                <a:lnTo>
                  <a:pt x="83344" y="338821"/>
                </a:lnTo>
                <a:lnTo>
                  <a:pt x="97669" y="334556"/>
                </a:lnTo>
                <a:lnTo>
                  <a:pt x="138289" y="315784"/>
                </a:lnTo>
                <a:lnTo>
                  <a:pt x="170108" y="292302"/>
                </a:lnTo>
                <a:lnTo>
                  <a:pt x="179861" y="283291"/>
                </a:lnTo>
                <a:lnTo>
                  <a:pt x="215825" y="264339"/>
                </a:lnTo>
                <a:lnTo>
                  <a:pt x="223585" y="224800"/>
                </a:lnTo>
                <a:lnTo>
                  <a:pt x="218182" y="217239"/>
                </a:lnTo>
                <a:lnTo>
                  <a:pt x="204785" y="215025"/>
                </a:lnTo>
                <a:close/>
              </a:path>
              <a:path w="528320" h="575310">
                <a:moveTo>
                  <a:pt x="400265" y="91045"/>
                </a:moveTo>
                <a:lnTo>
                  <a:pt x="264033" y="91045"/>
                </a:lnTo>
                <a:lnTo>
                  <a:pt x="311103" y="95537"/>
                </a:lnTo>
                <a:lnTo>
                  <a:pt x="354994" y="108912"/>
                </a:lnTo>
                <a:lnTo>
                  <a:pt x="394762" y="130237"/>
                </a:lnTo>
                <a:lnTo>
                  <a:pt x="429463" y="158577"/>
                </a:lnTo>
                <a:lnTo>
                  <a:pt x="458154" y="192998"/>
                </a:lnTo>
                <a:lnTo>
                  <a:pt x="479890" y="232566"/>
                </a:lnTo>
                <a:lnTo>
                  <a:pt x="493711" y="276293"/>
                </a:lnTo>
                <a:lnTo>
                  <a:pt x="498633" y="322541"/>
                </a:lnTo>
                <a:lnTo>
                  <a:pt x="498662" y="328398"/>
                </a:lnTo>
                <a:lnTo>
                  <a:pt x="498566" y="332875"/>
                </a:lnTo>
                <a:lnTo>
                  <a:pt x="498214" y="340124"/>
                </a:lnTo>
                <a:lnTo>
                  <a:pt x="497511" y="348459"/>
                </a:lnTo>
                <a:lnTo>
                  <a:pt x="496571" y="356283"/>
                </a:lnTo>
                <a:lnTo>
                  <a:pt x="496451" y="356891"/>
                </a:lnTo>
                <a:lnTo>
                  <a:pt x="525151" y="356891"/>
                </a:lnTo>
                <a:lnTo>
                  <a:pt x="527728" y="338821"/>
                </a:lnTo>
                <a:lnTo>
                  <a:pt x="527608" y="334556"/>
                </a:lnTo>
                <a:lnTo>
                  <a:pt x="525466" y="289119"/>
                </a:lnTo>
                <a:lnTo>
                  <a:pt x="514154" y="241507"/>
                </a:lnTo>
                <a:lnTo>
                  <a:pt x="494271" y="196795"/>
                </a:lnTo>
                <a:lnTo>
                  <a:pt x="466236" y="156223"/>
                </a:lnTo>
                <a:lnTo>
                  <a:pt x="430468" y="121031"/>
                </a:lnTo>
                <a:lnTo>
                  <a:pt x="476417" y="112602"/>
                </a:lnTo>
                <a:lnTo>
                  <a:pt x="484374" y="111048"/>
                </a:lnTo>
                <a:lnTo>
                  <a:pt x="489545" y="103328"/>
                </a:lnTo>
                <a:lnTo>
                  <a:pt x="488398" y="97480"/>
                </a:lnTo>
                <a:lnTo>
                  <a:pt x="396120" y="97480"/>
                </a:lnTo>
                <a:lnTo>
                  <a:pt x="394776" y="96661"/>
                </a:lnTo>
                <a:lnTo>
                  <a:pt x="400265" y="91045"/>
                </a:lnTo>
                <a:close/>
              </a:path>
              <a:path w="528320" h="575310">
                <a:moveTo>
                  <a:pt x="210644" y="283266"/>
                </a:moveTo>
                <a:lnTo>
                  <a:pt x="179947" y="283266"/>
                </a:lnTo>
                <a:lnTo>
                  <a:pt x="180057" y="283487"/>
                </a:lnTo>
                <a:lnTo>
                  <a:pt x="179470" y="285101"/>
                </a:lnTo>
                <a:lnTo>
                  <a:pt x="158875" y="319753"/>
                </a:lnTo>
                <a:lnTo>
                  <a:pt x="143032" y="332875"/>
                </a:lnTo>
                <a:lnTo>
                  <a:pt x="141174" y="341990"/>
                </a:lnTo>
                <a:lnTo>
                  <a:pt x="149131" y="354004"/>
                </a:lnTo>
                <a:lnTo>
                  <a:pt x="155573" y="356450"/>
                </a:lnTo>
                <a:lnTo>
                  <a:pt x="161673" y="354823"/>
                </a:lnTo>
                <a:lnTo>
                  <a:pt x="178752" y="349886"/>
                </a:lnTo>
                <a:lnTo>
                  <a:pt x="216862" y="337087"/>
                </a:lnTo>
                <a:lnTo>
                  <a:pt x="264809" y="317163"/>
                </a:lnTo>
                <a:lnTo>
                  <a:pt x="274226" y="311845"/>
                </a:lnTo>
                <a:lnTo>
                  <a:pt x="199517" y="311845"/>
                </a:lnTo>
                <a:lnTo>
                  <a:pt x="199711" y="311441"/>
                </a:lnTo>
                <a:lnTo>
                  <a:pt x="202365" y="306340"/>
                </a:lnTo>
                <a:lnTo>
                  <a:pt x="204875" y="300698"/>
                </a:lnTo>
                <a:lnTo>
                  <a:pt x="206936" y="295280"/>
                </a:lnTo>
                <a:lnTo>
                  <a:pt x="210644" y="283266"/>
                </a:lnTo>
                <a:close/>
              </a:path>
              <a:path w="528320" h="575310">
                <a:moveTo>
                  <a:pt x="393052" y="188746"/>
                </a:moveTo>
                <a:lnTo>
                  <a:pt x="389153" y="189040"/>
                </a:lnTo>
                <a:lnTo>
                  <a:pt x="385266" y="189285"/>
                </a:lnTo>
                <a:lnTo>
                  <a:pt x="381648" y="191083"/>
                </a:lnTo>
                <a:lnTo>
                  <a:pt x="338888" y="232628"/>
                </a:lnTo>
                <a:lnTo>
                  <a:pt x="294689" y="266579"/>
                </a:lnTo>
                <a:lnTo>
                  <a:pt x="248619" y="292134"/>
                </a:lnTo>
                <a:lnTo>
                  <a:pt x="199761" y="311845"/>
                </a:lnTo>
                <a:lnTo>
                  <a:pt x="274226" y="311845"/>
                </a:lnTo>
                <a:lnTo>
                  <a:pt x="311399" y="290851"/>
                </a:lnTo>
                <a:lnTo>
                  <a:pt x="352520" y="259554"/>
                </a:lnTo>
                <a:lnTo>
                  <a:pt x="390607" y="224641"/>
                </a:lnTo>
                <a:lnTo>
                  <a:pt x="430198" y="224641"/>
                </a:lnTo>
                <a:lnTo>
                  <a:pt x="420414" y="212944"/>
                </a:lnTo>
                <a:lnTo>
                  <a:pt x="399812" y="192661"/>
                </a:lnTo>
                <a:lnTo>
                  <a:pt x="396890" y="190055"/>
                </a:lnTo>
                <a:lnTo>
                  <a:pt x="393052" y="188746"/>
                </a:lnTo>
                <a:close/>
              </a:path>
              <a:path w="528320" h="575310">
                <a:moveTo>
                  <a:pt x="478971" y="82384"/>
                </a:moveTo>
                <a:lnTo>
                  <a:pt x="471124" y="83729"/>
                </a:lnTo>
                <a:lnTo>
                  <a:pt x="396120" y="97480"/>
                </a:lnTo>
                <a:lnTo>
                  <a:pt x="488398" y="97480"/>
                </a:lnTo>
                <a:lnTo>
                  <a:pt x="486452" y="87559"/>
                </a:lnTo>
                <a:lnTo>
                  <a:pt x="478971" y="82384"/>
                </a:lnTo>
                <a:close/>
              </a:path>
              <a:path w="528320" h="575310">
                <a:moveTo>
                  <a:pt x="409102" y="49401"/>
                </a:moveTo>
                <a:lnTo>
                  <a:pt x="399812" y="49498"/>
                </a:lnTo>
                <a:lnTo>
                  <a:pt x="367322" y="82751"/>
                </a:lnTo>
                <a:lnTo>
                  <a:pt x="408373" y="82751"/>
                </a:lnTo>
                <a:lnTo>
                  <a:pt x="420787" y="70052"/>
                </a:lnTo>
                <a:lnTo>
                  <a:pt x="420690" y="60754"/>
                </a:lnTo>
                <a:lnTo>
                  <a:pt x="409102" y="49401"/>
                </a:lnTo>
                <a:close/>
              </a:path>
              <a:path w="528320" h="575310">
                <a:moveTo>
                  <a:pt x="329331" y="0"/>
                </a:moveTo>
                <a:lnTo>
                  <a:pt x="313880" y="4893"/>
                </a:lnTo>
                <a:lnTo>
                  <a:pt x="309590" y="13212"/>
                </a:lnTo>
                <a:lnTo>
                  <a:pt x="312144" y="21274"/>
                </a:lnTo>
                <a:lnTo>
                  <a:pt x="312438" y="22045"/>
                </a:lnTo>
                <a:lnTo>
                  <a:pt x="329771" y="70357"/>
                </a:lnTo>
                <a:lnTo>
                  <a:pt x="360905" y="70357"/>
                </a:lnTo>
                <a:lnTo>
                  <a:pt x="340002" y="12111"/>
                </a:lnTo>
                <a:lnTo>
                  <a:pt x="337569" y="4281"/>
                </a:lnTo>
                <a:lnTo>
                  <a:pt x="329331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6" name="object 16"/>
          <p:cNvGrpSpPr/>
          <p:nvPr/>
        </p:nvGrpSpPr>
        <p:grpSpPr>
          <a:xfrm>
            <a:off x="1040891" y="3650898"/>
            <a:ext cx="6972300" cy="3086735"/>
            <a:chOff x="1040891" y="3650898"/>
            <a:chExt cx="6972300" cy="3086735"/>
          </a:xfrm>
        </p:grpSpPr>
        <p:sp>
          <p:nvSpPr>
            <p:cNvPr id="17" name="object 17"/>
            <p:cNvSpPr/>
            <p:nvPr/>
          </p:nvSpPr>
          <p:spPr>
            <a:xfrm>
              <a:off x="1052395" y="3663778"/>
              <a:ext cx="763270" cy="411480"/>
            </a:xfrm>
            <a:custGeom>
              <a:avLst/>
              <a:gdLst/>
              <a:ahLst/>
              <a:cxnLst/>
              <a:rect l="l" t="t" r="r" b="b"/>
              <a:pathLst>
                <a:path w="763269" h="411479">
                  <a:moveTo>
                    <a:pt x="381374" y="0"/>
                  </a:moveTo>
                  <a:lnTo>
                    <a:pt x="341234" y="2528"/>
                  </a:lnTo>
                  <a:lnTo>
                    <a:pt x="301492" y="8290"/>
                  </a:lnTo>
                  <a:lnTo>
                    <a:pt x="262343" y="17247"/>
                  </a:lnTo>
                  <a:lnTo>
                    <a:pt x="223984" y="29361"/>
                  </a:lnTo>
                  <a:lnTo>
                    <a:pt x="173699" y="50516"/>
                  </a:lnTo>
                  <a:lnTo>
                    <a:pt x="125752" y="76289"/>
                  </a:lnTo>
                  <a:lnTo>
                    <a:pt x="80459" y="106492"/>
                  </a:lnTo>
                  <a:lnTo>
                    <a:pt x="38137" y="140936"/>
                  </a:lnTo>
                  <a:lnTo>
                    <a:pt x="9841" y="184157"/>
                  </a:lnTo>
                  <a:lnTo>
                    <a:pt x="0" y="234893"/>
                  </a:lnTo>
                  <a:lnTo>
                    <a:pt x="0" y="411063"/>
                  </a:lnTo>
                  <a:lnTo>
                    <a:pt x="366706" y="411063"/>
                  </a:lnTo>
                  <a:lnTo>
                    <a:pt x="366706" y="119942"/>
                  </a:lnTo>
                  <a:lnTo>
                    <a:pt x="219143" y="190557"/>
                  </a:lnTo>
                  <a:lnTo>
                    <a:pt x="206700" y="184807"/>
                  </a:lnTo>
                  <a:lnTo>
                    <a:pt x="204573" y="179644"/>
                  </a:lnTo>
                  <a:lnTo>
                    <a:pt x="223544" y="61072"/>
                  </a:lnTo>
                  <a:lnTo>
                    <a:pt x="290284" y="40959"/>
                  </a:lnTo>
                  <a:lnTo>
                    <a:pt x="320027" y="71857"/>
                  </a:lnTo>
                  <a:lnTo>
                    <a:pt x="357983" y="88367"/>
                  </a:lnTo>
                  <a:lnTo>
                    <a:pt x="399356" y="89428"/>
                  </a:lnTo>
                  <a:lnTo>
                    <a:pt x="439350" y="73979"/>
                  </a:lnTo>
                  <a:lnTo>
                    <a:pt x="458025" y="58900"/>
                  </a:lnTo>
                  <a:lnTo>
                    <a:pt x="472904" y="40078"/>
                  </a:lnTo>
                  <a:lnTo>
                    <a:pt x="539205" y="60925"/>
                  </a:lnTo>
                  <a:lnTo>
                    <a:pt x="558334" y="179644"/>
                  </a:lnTo>
                  <a:lnTo>
                    <a:pt x="556208" y="184807"/>
                  </a:lnTo>
                  <a:lnTo>
                    <a:pt x="546734" y="190594"/>
                  </a:lnTo>
                  <a:lnTo>
                    <a:pt x="537738" y="189089"/>
                  </a:lnTo>
                  <a:lnTo>
                    <a:pt x="396042" y="119942"/>
                  </a:lnTo>
                  <a:lnTo>
                    <a:pt x="396042" y="411063"/>
                  </a:lnTo>
                  <a:lnTo>
                    <a:pt x="762749" y="411063"/>
                  </a:lnTo>
                  <a:lnTo>
                    <a:pt x="762749" y="234893"/>
                  </a:lnTo>
                  <a:lnTo>
                    <a:pt x="752916" y="184157"/>
                  </a:lnTo>
                  <a:lnTo>
                    <a:pt x="724611" y="140936"/>
                  </a:lnTo>
                  <a:lnTo>
                    <a:pt x="683085" y="105312"/>
                  </a:lnTo>
                  <a:lnTo>
                    <a:pt x="637972" y="74665"/>
                  </a:lnTo>
                  <a:lnTo>
                    <a:pt x="589718" y="49260"/>
                  </a:lnTo>
                  <a:lnTo>
                    <a:pt x="538765" y="29361"/>
                  </a:lnTo>
                  <a:lnTo>
                    <a:pt x="500522" y="16761"/>
                  </a:lnTo>
                  <a:lnTo>
                    <a:pt x="461385" y="7638"/>
                  </a:lnTo>
                  <a:lnTo>
                    <a:pt x="421590" y="2036"/>
                  </a:lnTo>
                  <a:lnTo>
                    <a:pt x="381374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248978" y="3650898"/>
              <a:ext cx="763270" cy="405765"/>
            </a:xfrm>
            <a:custGeom>
              <a:avLst/>
              <a:gdLst/>
              <a:ahLst/>
              <a:cxnLst/>
              <a:rect l="l" t="t" r="r" b="b"/>
              <a:pathLst>
                <a:path w="763270" h="405764">
                  <a:moveTo>
                    <a:pt x="314695" y="464"/>
                  </a:moveTo>
                  <a:lnTo>
                    <a:pt x="253278" y="13779"/>
                  </a:lnTo>
                  <a:lnTo>
                    <a:pt x="202496" y="30827"/>
                  </a:lnTo>
                  <a:lnTo>
                    <a:pt x="153538" y="52435"/>
                  </a:lnTo>
                  <a:lnTo>
                    <a:pt x="106717" y="78466"/>
                  </a:lnTo>
                  <a:lnTo>
                    <a:pt x="62340" y="108784"/>
                  </a:lnTo>
                  <a:lnTo>
                    <a:pt x="16272" y="165397"/>
                  </a:lnTo>
                  <a:lnTo>
                    <a:pt x="0" y="236544"/>
                  </a:lnTo>
                  <a:lnTo>
                    <a:pt x="0" y="405656"/>
                  </a:lnTo>
                  <a:lnTo>
                    <a:pt x="29336" y="405656"/>
                  </a:lnTo>
                  <a:lnTo>
                    <a:pt x="29336" y="236544"/>
                  </a:lnTo>
                  <a:lnTo>
                    <a:pt x="32623" y="206553"/>
                  </a:lnTo>
                  <a:lnTo>
                    <a:pt x="58469" y="153309"/>
                  </a:lnTo>
                  <a:lnTo>
                    <a:pt x="114833" y="108078"/>
                  </a:lnTo>
                  <a:lnTo>
                    <a:pt x="151341" y="86691"/>
                  </a:lnTo>
                  <a:lnTo>
                    <a:pt x="189354" y="68115"/>
                  </a:lnTo>
                  <a:lnTo>
                    <a:pt x="228714" y="52435"/>
                  </a:lnTo>
                  <a:lnTo>
                    <a:pt x="258623" y="52435"/>
                  </a:lnTo>
                  <a:lnTo>
                    <a:pt x="260691" y="42097"/>
                  </a:lnTo>
                  <a:lnTo>
                    <a:pt x="269663" y="39580"/>
                  </a:lnTo>
                  <a:lnTo>
                    <a:pt x="278626" y="37209"/>
                  </a:lnTo>
                  <a:lnTo>
                    <a:pt x="287575" y="35022"/>
                  </a:lnTo>
                  <a:lnTo>
                    <a:pt x="296506" y="33056"/>
                  </a:lnTo>
                  <a:lnTo>
                    <a:pt x="328246" y="33056"/>
                  </a:lnTo>
                  <a:lnTo>
                    <a:pt x="322774" y="14656"/>
                  </a:lnTo>
                  <a:lnTo>
                    <a:pt x="322632" y="13726"/>
                  </a:lnTo>
                  <a:lnTo>
                    <a:pt x="321882" y="6337"/>
                  </a:lnTo>
                  <a:lnTo>
                    <a:pt x="314695" y="464"/>
                  </a:lnTo>
                  <a:close/>
                </a:path>
                <a:path w="763270" h="405764">
                  <a:moveTo>
                    <a:pt x="396042" y="107414"/>
                  </a:moveTo>
                  <a:lnTo>
                    <a:pt x="366706" y="107414"/>
                  </a:lnTo>
                  <a:lnTo>
                    <a:pt x="366706" y="405656"/>
                  </a:lnTo>
                  <a:lnTo>
                    <a:pt x="396042" y="405656"/>
                  </a:lnTo>
                  <a:lnTo>
                    <a:pt x="396042" y="107414"/>
                  </a:lnTo>
                  <a:close/>
                </a:path>
                <a:path w="763270" h="405764">
                  <a:moveTo>
                    <a:pt x="609655" y="52912"/>
                  </a:moveTo>
                  <a:lnTo>
                    <a:pt x="534144" y="52912"/>
                  </a:lnTo>
                  <a:lnTo>
                    <a:pt x="573441" y="68533"/>
                  </a:lnTo>
                  <a:lnTo>
                    <a:pt x="611415" y="87008"/>
                  </a:lnTo>
                  <a:lnTo>
                    <a:pt x="647913" y="108254"/>
                  </a:lnTo>
                  <a:lnTo>
                    <a:pt x="682782" y="132188"/>
                  </a:lnTo>
                  <a:lnTo>
                    <a:pt x="720254" y="178457"/>
                  </a:lnTo>
                  <a:lnTo>
                    <a:pt x="733412" y="236545"/>
                  </a:lnTo>
                  <a:lnTo>
                    <a:pt x="733412" y="405656"/>
                  </a:lnTo>
                  <a:lnTo>
                    <a:pt x="762749" y="405656"/>
                  </a:lnTo>
                  <a:lnTo>
                    <a:pt x="762749" y="236545"/>
                  </a:lnTo>
                  <a:lnTo>
                    <a:pt x="746506" y="165384"/>
                  </a:lnTo>
                  <a:lnTo>
                    <a:pt x="700494" y="108785"/>
                  </a:lnTo>
                  <a:lnTo>
                    <a:pt x="656006" y="78581"/>
                  </a:lnTo>
                  <a:lnTo>
                    <a:pt x="609655" y="52912"/>
                  </a:lnTo>
                  <a:close/>
                </a:path>
                <a:path w="763270" h="405764">
                  <a:moveTo>
                    <a:pt x="258623" y="52435"/>
                  </a:moveTo>
                  <a:lnTo>
                    <a:pt x="228714" y="52435"/>
                  </a:lnTo>
                  <a:lnTo>
                    <a:pt x="204059" y="175778"/>
                  </a:lnTo>
                  <a:lnTo>
                    <a:pt x="209218" y="183510"/>
                  </a:lnTo>
                  <a:lnTo>
                    <a:pt x="220537" y="185761"/>
                  </a:lnTo>
                  <a:lnTo>
                    <a:pt x="224033" y="185235"/>
                  </a:lnTo>
                  <a:lnTo>
                    <a:pt x="301997" y="142709"/>
                  </a:lnTo>
                  <a:lnTo>
                    <a:pt x="240742" y="142709"/>
                  </a:lnTo>
                  <a:lnTo>
                    <a:pt x="240600" y="142514"/>
                  </a:lnTo>
                  <a:lnTo>
                    <a:pt x="258623" y="52435"/>
                  </a:lnTo>
                  <a:close/>
                </a:path>
                <a:path w="763270" h="405764">
                  <a:moveTo>
                    <a:pt x="457334" y="107414"/>
                  </a:moveTo>
                  <a:lnTo>
                    <a:pt x="396042" y="107414"/>
                  </a:lnTo>
                  <a:lnTo>
                    <a:pt x="537860" y="184819"/>
                  </a:lnTo>
                  <a:lnTo>
                    <a:pt x="540280" y="185431"/>
                  </a:lnTo>
                  <a:lnTo>
                    <a:pt x="550841" y="185431"/>
                  </a:lnTo>
                  <a:lnTo>
                    <a:pt x="557393" y="178873"/>
                  </a:lnTo>
                  <a:lnTo>
                    <a:pt x="557308" y="168793"/>
                  </a:lnTo>
                  <a:lnTo>
                    <a:pt x="552095" y="142771"/>
                  </a:lnTo>
                  <a:lnTo>
                    <a:pt x="522055" y="142771"/>
                  </a:lnTo>
                  <a:lnTo>
                    <a:pt x="521920" y="142673"/>
                  </a:lnTo>
                  <a:lnTo>
                    <a:pt x="457334" y="107414"/>
                  </a:lnTo>
                  <a:close/>
                </a:path>
                <a:path w="763270" h="405764">
                  <a:moveTo>
                    <a:pt x="565035" y="33178"/>
                  </a:moveTo>
                  <a:lnTo>
                    <a:pt x="466132" y="33178"/>
                  </a:lnTo>
                  <a:lnTo>
                    <a:pt x="475099" y="35234"/>
                  </a:lnTo>
                  <a:lnTo>
                    <a:pt x="484096" y="37509"/>
                  </a:lnTo>
                  <a:lnTo>
                    <a:pt x="493114" y="39950"/>
                  </a:lnTo>
                  <a:lnTo>
                    <a:pt x="502143" y="42501"/>
                  </a:lnTo>
                  <a:lnTo>
                    <a:pt x="522189" y="142514"/>
                  </a:lnTo>
                  <a:lnTo>
                    <a:pt x="522168" y="142710"/>
                  </a:lnTo>
                  <a:lnTo>
                    <a:pt x="552095" y="142771"/>
                  </a:lnTo>
                  <a:lnTo>
                    <a:pt x="534144" y="52912"/>
                  </a:lnTo>
                  <a:lnTo>
                    <a:pt x="609655" y="52912"/>
                  </a:lnTo>
                  <a:lnTo>
                    <a:pt x="609111" y="52610"/>
                  </a:lnTo>
                  <a:lnTo>
                    <a:pt x="565035" y="33178"/>
                  </a:lnTo>
                  <a:close/>
                </a:path>
                <a:path w="763270" h="405764">
                  <a:moveTo>
                    <a:pt x="328246" y="33056"/>
                  </a:moveTo>
                  <a:lnTo>
                    <a:pt x="296506" y="33056"/>
                  </a:lnTo>
                  <a:lnTo>
                    <a:pt x="303467" y="49943"/>
                  </a:lnTo>
                  <a:lnTo>
                    <a:pt x="313569" y="64941"/>
                  </a:lnTo>
                  <a:lnTo>
                    <a:pt x="326455" y="77621"/>
                  </a:lnTo>
                  <a:lnTo>
                    <a:pt x="341770" y="87558"/>
                  </a:lnTo>
                  <a:lnTo>
                    <a:pt x="240742" y="142709"/>
                  </a:lnTo>
                  <a:lnTo>
                    <a:pt x="301997" y="142709"/>
                  </a:lnTo>
                  <a:lnTo>
                    <a:pt x="366706" y="107414"/>
                  </a:lnTo>
                  <a:lnTo>
                    <a:pt x="457334" y="107414"/>
                  </a:lnTo>
                  <a:lnTo>
                    <a:pt x="421321" y="87754"/>
                  </a:lnTo>
                  <a:lnTo>
                    <a:pt x="436659" y="77900"/>
                  </a:lnTo>
                  <a:lnTo>
                    <a:pt x="446679" y="67996"/>
                  </a:lnTo>
                  <a:lnTo>
                    <a:pt x="381374" y="67996"/>
                  </a:lnTo>
                  <a:lnTo>
                    <a:pt x="359876" y="63682"/>
                  </a:lnTo>
                  <a:lnTo>
                    <a:pt x="341875" y="52347"/>
                  </a:lnTo>
                  <a:lnTo>
                    <a:pt x="328955" y="35441"/>
                  </a:lnTo>
                  <a:lnTo>
                    <a:pt x="328246" y="33056"/>
                  </a:lnTo>
                  <a:close/>
                </a:path>
                <a:path w="763270" h="405764">
                  <a:moveTo>
                    <a:pt x="449031" y="0"/>
                  </a:moveTo>
                  <a:lnTo>
                    <a:pt x="441404" y="5285"/>
                  </a:lnTo>
                  <a:lnTo>
                    <a:pt x="439876" y="13726"/>
                  </a:lnTo>
                  <a:lnTo>
                    <a:pt x="439778" y="14656"/>
                  </a:lnTo>
                  <a:lnTo>
                    <a:pt x="433821" y="35792"/>
                  </a:lnTo>
                  <a:lnTo>
                    <a:pt x="420986" y="52745"/>
                  </a:lnTo>
                  <a:lnTo>
                    <a:pt x="402947" y="63989"/>
                  </a:lnTo>
                  <a:lnTo>
                    <a:pt x="381374" y="67996"/>
                  </a:lnTo>
                  <a:lnTo>
                    <a:pt x="446679" y="67996"/>
                  </a:lnTo>
                  <a:lnTo>
                    <a:pt x="449493" y="65215"/>
                  </a:lnTo>
                  <a:lnTo>
                    <a:pt x="459443" y="50155"/>
                  </a:lnTo>
                  <a:lnTo>
                    <a:pt x="466132" y="33178"/>
                  </a:lnTo>
                  <a:lnTo>
                    <a:pt x="565035" y="33178"/>
                  </a:lnTo>
                  <a:lnTo>
                    <a:pt x="560111" y="31007"/>
                  </a:lnTo>
                  <a:lnTo>
                    <a:pt x="509311" y="13907"/>
                  </a:lnTo>
                  <a:lnTo>
                    <a:pt x="456946" y="1431"/>
                  </a:lnTo>
                  <a:lnTo>
                    <a:pt x="449031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997189" y="4024122"/>
              <a:ext cx="0" cy="2712720"/>
            </a:xfrm>
            <a:custGeom>
              <a:avLst/>
              <a:gdLst/>
              <a:ahLst/>
              <a:cxnLst/>
              <a:rect l="l" t="t" r="r" b="b"/>
              <a:pathLst>
                <a:path h="2712720">
                  <a:moveTo>
                    <a:pt x="0" y="0"/>
                  </a:moveTo>
                  <a:lnTo>
                    <a:pt x="0" y="2712592"/>
                  </a:lnTo>
                </a:path>
              </a:pathLst>
            </a:custGeom>
            <a:ln w="3175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81277" y="6718554"/>
              <a:ext cx="6883400" cy="0"/>
            </a:xfrm>
            <a:custGeom>
              <a:avLst/>
              <a:gdLst/>
              <a:ahLst/>
              <a:cxnLst/>
              <a:rect l="l" t="t" r="r" b="b"/>
              <a:pathLst>
                <a:path w="6883400">
                  <a:moveTo>
                    <a:pt x="0" y="0"/>
                  </a:moveTo>
                  <a:lnTo>
                    <a:pt x="6883146" y="0"/>
                  </a:lnTo>
                </a:path>
              </a:pathLst>
            </a:custGeom>
            <a:ln w="3810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1041653" y="3926586"/>
              <a:ext cx="3482340" cy="2407285"/>
            </a:xfrm>
            <a:custGeom>
              <a:avLst/>
              <a:gdLst/>
              <a:ahLst/>
              <a:cxnLst/>
              <a:rect l="l" t="t" r="r" b="b"/>
              <a:pathLst>
                <a:path w="3482340" h="2407285">
                  <a:moveTo>
                    <a:pt x="18287" y="0"/>
                  </a:moveTo>
                  <a:lnTo>
                    <a:pt x="18287" y="2407030"/>
                  </a:lnTo>
                </a:path>
                <a:path w="3482340" h="2407285">
                  <a:moveTo>
                    <a:pt x="0" y="2392679"/>
                  </a:moveTo>
                  <a:lnTo>
                    <a:pt x="3481959" y="2392679"/>
                  </a:lnTo>
                </a:path>
                <a:path w="3482340" h="2407285">
                  <a:moveTo>
                    <a:pt x="3462528" y="2132076"/>
                  </a:moveTo>
                  <a:lnTo>
                    <a:pt x="3462528" y="2400173"/>
                  </a:lnTo>
                </a:path>
              </a:pathLst>
            </a:custGeom>
            <a:ln w="381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1066037" y="6468618"/>
              <a:ext cx="0" cy="268605"/>
            </a:xfrm>
            <a:custGeom>
              <a:avLst/>
              <a:gdLst/>
              <a:ahLst/>
              <a:cxnLst/>
              <a:rect l="l" t="t" r="r" b="b"/>
              <a:pathLst>
                <a:path h="268604">
                  <a:moveTo>
                    <a:pt x="0" y="0"/>
                  </a:moveTo>
                  <a:lnTo>
                    <a:pt x="0" y="268097"/>
                  </a:lnTo>
                </a:path>
              </a:pathLst>
            </a:custGeom>
            <a:ln w="38100">
              <a:solidFill>
                <a:srgbClr val="00A1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1376933" y="4204461"/>
            <a:ext cx="305752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Неавторизованный</a:t>
            </a:r>
            <a:r>
              <a:rPr sz="1400" b="1" spc="-20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пользователь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941823" y="4188967"/>
            <a:ext cx="2860675" cy="2393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1400" b="1" spc="-5" dirty="0">
                <a:latin typeface="Arial"/>
                <a:cs typeface="Arial"/>
              </a:rPr>
              <a:t>Авторизованный</a:t>
            </a:r>
            <a:r>
              <a:rPr sz="1400" b="1" dirty="0">
                <a:latin typeface="Arial"/>
                <a:cs typeface="Arial"/>
              </a:rPr>
              <a:t> </a:t>
            </a:r>
            <a:r>
              <a:rPr sz="1400" b="1" spc="-5" dirty="0">
                <a:latin typeface="Arial"/>
                <a:cs typeface="Arial"/>
              </a:rPr>
              <a:t>пользователь</a:t>
            </a:r>
            <a:endParaRPr sz="14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7686" y="7646034"/>
            <a:ext cx="6767195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135" dirty="0">
                <a:latin typeface="Georgia"/>
                <a:cs typeface="Georgia"/>
              </a:rPr>
              <a:t>Сохранение </a:t>
            </a:r>
            <a:r>
              <a:rPr sz="2200" spc="-114" dirty="0">
                <a:latin typeface="Georgia"/>
                <a:cs typeface="Georgia"/>
              </a:rPr>
              <a:t>в </a:t>
            </a:r>
            <a:r>
              <a:rPr sz="2200" spc="-140" dirty="0">
                <a:latin typeface="Georgia"/>
                <a:cs typeface="Georgia"/>
              </a:rPr>
              <a:t>цифровом </a:t>
            </a:r>
            <a:r>
              <a:rPr sz="2200" spc="-110" dirty="0">
                <a:latin typeface="Georgia"/>
                <a:cs typeface="Georgia"/>
              </a:rPr>
              <a:t>профиле </a:t>
            </a:r>
            <a:r>
              <a:rPr sz="2200" spc="-145" dirty="0">
                <a:latin typeface="Georgia"/>
                <a:cs typeface="Georgia"/>
              </a:rPr>
              <a:t>участника</a:t>
            </a:r>
            <a:r>
              <a:rPr sz="2200" spc="-85" dirty="0">
                <a:latin typeface="Georgia"/>
                <a:cs typeface="Georgia"/>
              </a:rPr>
              <a:t> </a:t>
            </a:r>
            <a:r>
              <a:rPr sz="2200" spc="-110" dirty="0">
                <a:latin typeface="Georgia"/>
                <a:cs typeface="Georgia"/>
              </a:rPr>
              <a:t>результатов</a:t>
            </a:r>
            <a:endParaRPr sz="220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200" spc="-135" dirty="0">
                <a:latin typeface="Georgia"/>
                <a:cs typeface="Georgia"/>
              </a:rPr>
              <a:t>диагностики, </a:t>
            </a:r>
            <a:r>
              <a:rPr sz="2200" spc="-140" dirty="0">
                <a:latin typeface="Georgia"/>
                <a:cs typeface="Georgia"/>
              </a:rPr>
              <a:t>пройденной </a:t>
            </a:r>
            <a:r>
              <a:rPr sz="2200" spc="-15" dirty="0">
                <a:latin typeface="Georgia"/>
                <a:cs typeface="Georgia"/>
              </a:rPr>
              <a:t>до </a:t>
            </a:r>
            <a:r>
              <a:rPr sz="2200" spc="-170" dirty="0">
                <a:latin typeface="Georgia"/>
                <a:cs typeface="Georgia"/>
              </a:rPr>
              <a:t>момента</a:t>
            </a:r>
            <a:r>
              <a:rPr sz="2200" spc="-240" dirty="0">
                <a:latin typeface="Georgia"/>
                <a:cs typeface="Georgia"/>
              </a:rPr>
              <a:t> </a:t>
            </a:r>
            <a:r>
              <a:rPr sz="2200" spc="-130" dirty="0">
                <a:latin typeface="Georgia"/>
                <a:cs typeface="Georgia"/>
              </a:rPr>
              <a:t>регистрации</a:t>
            </a:r>
            <a:endParaRPr sz="2200">
              <a:latin typeface="Georgia"/>
              <a:cs typeface="Georgia"/>
            </a:endParaRPr>
          </a:p>
        </p:txBody>
      </p:sp>
      <p:sp>
        <p:nvSpPr>
          <p:cNvPr id="26" name="object 26"/>
          <p:cNvSpPr/>
          <p:nvPr/>
        </p:nvSpPr>
        <p:spPr>
          <a:xfrm>
            <a:off x="9668378" y="7197540"/>
            <a:ext cx="1009015" cy="671195"/>
          </a:xfrm>
          <a:custGeom>
            <a:avLst/>
            <a:gdLst/>
            <a:ahLst/>
            <a:cxnLst/>
            <a:rect l="l" t="t" r="r" b="b"/>
            <a:pathLst>
              <a:path w="1009015" h="671195">
                <a:moveTo>
                  <a:pt x="228737" y="0"/>
                </a:moveTo>
                <a:lnTo>
                  <a:pt x="184853" y="17097"/>
                </a:lnTo>
                <a:lnTo>
                  <a:pt x="140987" y="63752"/>
                </a:lnTo>
                <a:lnTo>
                  <a:pt x="119761" y="95991"/>
                </a:lnTo>
                <a:lnTo>
                  <a:pt x="99377" y="133010"/>
                </a:lnTo>
                <a:lnTo>
                  <a:pt x="80117" y="173942"/>
                </a:lnTo>
                <a:lnTo>
                  <a:pt x="62258" y="217917"/>
                </a:lnTo>
                <a:lnTo>
                  <a:pt x="46082" y="264065"/>
                </a:lnTo>
                <a:lnTo>
                  <a:pt x="31867" y="311518"/>
                </a:lnTo>
                <a:lnTo>
                  <a:pt x="19890" y="359422"/>
                </a:lnTo>
                <a:lnTo>
                  <a:pt x="10440" y="406857"/>
                </a:lnTo>
                <a:lnTo>
                  <a:pt x="3787" y="453005"/>
                </a:lnTo>
                <a:lnTo>
                  <a:pt x="214" y="496979"/>
                </a:lnTo>
                <a:lnTo>
                  <a:pt x="0" y="537911"/>
                </a:lnTo>
                <a:lnTo>
                  <a:pt x="3424" y="574931"/>
                </a:lnTo>
                <a:lnTo>
                  <a:pt x="22307" y="633758"/>
                </a:lnTo>
                <a:lnTo>
                  <a:pt x="59099" y="666503"/>
                </a:lnTo>
                <a:lnTo>
                  <a:pt x="84911" y="670922"/>
                </a:lnTo>
                <a:lnTo>
                  <a:pt x="123025" y="668098"/>
                </a:lnTo>
                <a:lnTo>
                  <a:pt x="179180" y="648248"/>
                </a:lnTo>
                <a:lnTo>
                  <a:pt x="220003" y="615572"/>
                </a:lnTo>
                <a:lnTo>
                  <a:pt x="238953" y="596715"/>
                </a:lnTo>
                <a:lnTo>
                  <a:pt x="259215" y="577399"/>
                </a:lnTo>
                <a:lnTo>
                  <a:pt x="310539" y="541059"/>
                </a:lnTo>
                <a:lnTo>
                  <a:pt x="387695" y="513880"/>
                </a:lnTo>
                <a:lnTo>
                  <a:pt x="440248" y="506016"/>
                </a:lnTo>
                <a:lnTo>
                  <a:pt x="504405" y="503192"/>
                </a:lnTo>
                <a:lnTo>
                  <a:pt x="1008649" y="503192"/>
                </a:lnTo>
                <a:lnTo>
                  <a:pt x="1008616" y="496979"/>
                </a:lnTo>
                <a:lnTo>
                  <a:pt x="1005043" y="453005"/>
                </a:lnTo>
                <a:lnTo>
                  <a:pt x="998389" y="406857"/>
                </a:lnTo>
                <a:lnTo>
                  <a:pt x="996099" y="395365"/>
                </a:lnTo>
                <a:lnTo>
                  <a:pt x="732130" y="395365"/>
                </a:lnTo>
                <a:lnTo>
                  <a:pt x="717916" y="392613"/>
                </a:lnTo>
                <a:lnTo>
                  <a:pt x="706511" y="385031"/>
                </a:lnTo>
                <a:lnTo>
                  <a:pt x="705415" y="383384"/>
                </a:lnTo>
                <a:lnTo>
                  <a:pt x="276679" y="383384"/>
                </a:lnTo>
                <a:lnTo>
                  <a:pt x="252708" y="311499"/>
                </a:lnTo>
                <a:lnTo>
                  <a:pt x="204766" y="311499"/>
                </a:lnTo>
                <a:lnTo>
                  <a:pt x="195458" y="309609"/>
                </a:lnTo>
                <a:lnTo>
                  <a:pt x="187836" y="304461"/>
                </a:lnTo>
                <a:lnTo>
                  <a:pt x="182686" y="296842"/>
                </a:lnTo>
                <a:lnTo>
                  <a:pt x="180795" y="287538"/>
                </a:lnTo>
                <a:lnTo>
                  <a:pt x="182686" y="278234"/>
                </a:lnTo>
                <a:lnTo>
                  <a:pt x="187836" y="270615"/>
                </a:lnTo>
                <a:lnTo>
                  <a:pt x="195458" y="265467"/>
                </a:lnTo>
                <a:lnTo>
                  <a:pt x="204766" y="263576"/>
                </a:lnTo>
                <a:lnTo>
                  <a:pt x="252708" y="263576"/>
                </a:lnTo>
                <a:lnTo>
                  <a:pt x="252708" y="215653"/>
                </a:lnTo>
                <a:lnTo>
                  <a:pt x="254599" y="206349"/>
                </a:lnTo>
                <a:lnTo>
                  <a:pt x="259750" y="198730"/>
                </a:lnTo>
                <a:lnTo>
                  <a:pt x="267372" y="193582"/>
                </a:lnTo>
                <a:lnTo>
                  <a:pt x="276679" y="191692"/>
                </a:lnTo>
                <a:lnTo>
                  <a:pt x="705415" y="191692"/>
                </a:lnTo>
                <a:lnTo>
                  <a:pt x="706511" y="190044"/>
                </a:lnTo>
                <a:lnTo>
                  <a:pt x="717916" y="182463"/>
                </a:lnTo>
                <a:lnTo>
                  <a:pt x="732130" y="179711"/>
                </a:lnTo>
                <a:lnTo>
                  <a:pt x="931050" y="179711"/>
                </a:lnTo>
                <a:lnTo>
                  <a:pt x="928707" y="173942"/>
                </a:lnTo>
                <a:lnTo>
                  <a:pt x="909445" y="133010"/>
                </a:lnTo>
                <a:lnTo>
                  <a:pt x="889060" y="95991"/>
                </a:lnTo>
                <a:lnTo>
                  <a:pt x="873186" y="71884"/>
                </a:lnTo>
                <a:lnTo>
                  <a:pt x="504405" y="71884"/>
                </a:lnTo>
                <a:lnTo>
                  <a:pt x="445312" y="69419"/>
                </a:lnTo>
                <a:lnTo>
                  <a:pt x="402772" y="62812"/>
                </a:lnTo>
                <a:lnTo>
                  <a:pt x="372741" y="53247"/>
                </a:lnTo>
                <a:lnTo>
                  <a:pt x="351174" y="41908"/>
                </a:lnTo>
                <a:lnTo>
                  <a:pt x="334026" y="29976"/>
                </a:lnTo>
                <a:lnTo>
                  <a:pt x="317252" y="18636"/>
                </a:lnTo>
                <a:lnTo>
                  <a:pt x="296809" y="9071"/>
                </a:lnTo>
                <a:lnTo>
                  <a:pt x="268652" y="2465"/>
                </a:lnTo>
                <a:lnTo>
                  <a:pt x="228737" y="0"/>
                </a:lnTo>
                <a:close/>
              </a:path>
              <a:path w="1009015" h="671195">
                <a:moveTo>
                  <a:pt x="1008649" y="503192"/>
                </a:moveTo>
                <a:lnTo>
                  <a:pt x="504405" y="503192"/>
                </a:lnTo>
                <a:lnTo>
                  <a:pt x="568562" y="506016"/>
                </a:lnTo>
                <a:lnTo>
                  <a:pt x="621115" y="513880"/>
                </a:lnTo>
                <a:lnTo>
                  <a:pt x="663780" y="525866"/>
                </a:lnTo>
                <a:lnTo>
                  <a:pt x="726305" y="558542"/>
                </a:lnTo>
                <a:lnTo>
                  <a:pt x="769860" y="596715"/>
                </a:lnTo>
                <a:lnTo>
                  <a:pt x="788811" y="615572"/>
                </a:lnTo>
                <a:lnTo>
                  <a:pt x="808166" y="633055"/>
                </a:lnTo>
                <a:lnTo>
                  <a:pt x="829639" y="648248"/>
                </a:lnTo>
                <a:lnTo>
                  <a:pt x="854945" y="660234"/>
                </a:lnTo>
                <a:lnTo>
                  <a:pt x="885800" y="668098"/>
                </a:lnTo>
                <a:lnTo>
                  <a:pt x="923919" y="670922"/>
                </a:lnTo>
                <a:lnTo>
                  <a:pt x="949731" y="666503"/>
                </a:lnTo>
                <a:lnTo>
                  <a:pt x="986524" y="633758"/>
                </a:lnTo>
                <a:lnTo>
                  <a:pt x="1005407" y="574931"/>
                </a:lnTo>
                <a:lnTo>
                  <a:pt x="1008831" y="537911"/>
                </a:lnTo>
                <a:lnTo>
                  <a:pt x="1008649" y="503192"/>
                </a:lnTo>
                <a:close/>
              </a:path>
              <a:path w="1009015" h="671195">
                <a:moveTo>
                  <a:pt x="931050" y="179711"/>
                </a:moveTo>
                <a:lnTo>
                  <a:pt x="732130" y="179711"/>
                </a:lnTo>
                <a:lnTo>
                  <a:pt x="746344" y="182463"/>
                </a:lnTo>
                <a:lnTo>
                  <a:pt x="757749" y="190044"/>
                </a:lnTo>
                <a:lnTo>
                  <a:pt x="765334" y="201445"/>
                </a:lnTo>
                <a:lnTo>
                  <a:pt x="768087" y="215653"/>
                </a:lnTo>
                <a:lnTo>
                  <a:pt x="765334" y="229862"/>
                </a:lnTo>
                <a:lnTo>
                  <a:pt x="757749" y="241262"/>
                </a:lnTo>
                <a:lnTo>
                  <a:pt x="746344" y="248844"/>
                </a:lnTo>
                <a:lnTo>
                  <a:pt x="732130" y="251596"/>
                </a:lnTo>
                <a:lnTo>
                  <a:pt x="804044" y="251596"/>
                </a:lnTo>
                <a:lnTo>
                  <a:pt x="818258" y="254347"/>
                </a:lnTo>
                <a:lnTo>
                  <a:pt x="829663" y="261929"/>
                </a:lnTo>
                <a:lnTo>
                  <a:pt x="837247" y="273329"/>
                </a:lnTo>
                <a:lnTo>
                  <a:pt x="840000" y="287538"/>
                </a:lnTo>
                <a:lnTo>
                  <a:pt x="837247" y="301746"/>
                </a:lnTo>
                <a:lnTo>
                  <a:pt x="829663" y="313147"/>
                </a:lnTo>
                <a:lnTo>
                  <a:pt x="818258" y="320728"/>
                </a:lnTo>
                <a:lnTo>
                  <a:pt x="804044" y="323480"/>
                </a:lnTo>
                <a:lnTo>
                  <a:pt x="732130" y="323480"/>
                </a:lnTo>
                <a:lnTo>
                  <a:pt x="746344" y="326232"/>
                </a:lnTo>
                <a:lnTo>
                  <a:pt x="757749" y="333814"/>
                </a:lnTo>
                <a:lnTo>
                  <a:pt x="765334" y="345214"/>
                </a:lnTo>
                <a:lnTo>
                  <a:pt x="768087" y="359422"/>
                </a:lnTo>
                <a:lnTo>
                  <a:pt x="765334" y="373631"/>
                </a:lnTo>
                <a:lnTo>
                  <a:pt x="757749" y="385031"/>
                </a:lnTo>
                <a:lnTo>
                  <a:pt x="746344" y="392613"/>
                </a:lnTo>
                <a:lnTo>
                  <a:pt x="732130" y="395365"/>
                </a:lnTo>
                <a:lnTo>
                  <a:pt x="996099" y="395365"/>
                </a:lnTo>
                <a:lnTo>
                  <a:pt x="988935" y="359404"/>
                </a:lnTo>
                <a:lnTo>
                  <a:pt x="976955" y="311499"/>
                </a:lnTo>
                <a:lnTo>
                  <a:pt x="962744" y="264065"/>
                </a:lnTo>
                <a:lnTo>
                  <a:pt x="946567" y="217917"/>
                </a:lnTo>
                <a:lnTo>
                  <a:pt x="931050" y="179711"/>
                </a:lnTo>
                <a:close/>
              </a:path>
              <a:path w="1009015" h="671195">
                <a:moveTo>
                  <a:pt x="705415" y="191692"/>
                </a:moveTo>
                <a:lnTo>
                  <a:pt x="276679" y="191692"/>
                </a:lnTo>
                <a:lnTo>
                  <a:pt x="285987" y="193582"/>
                </a:lnTo>
                <a:lnTo>
                  <a:pt x="293609" y="198730"/>
                </a:lnTo>
                <a:lnTo>
                  <a:pt x="298759" y="206349"/>
                </a:lnTo>
                <a:lnTo>
                  <a:pt x="300650" y="215653"/>
                </a:lnTo>
                <a:lnTo>
                  <a:pt x="300650" y="263576"/>
                </a:lnTo>
                <a:lnTo>
                  <a:pt x="348592" y="263576"/>
                </a:lnTo>
                <a:lnTo>
                  <a:pt x="357900" y="265467"/>
                </a:lnTo>
                <a:lnTo>
                  <a:pt x="365522" y="270615"/>
                </a:lnTo>
                <a:lnTo>
                  <a:pt x="370672" y="278234"/>
                </a:lnTo>
                <a:lnTo>
                  <a:pt x="372564" y="287538"/>
                </a:lnTo>
                <a:lnTo>
                  <a:pt x="370672" y="296842"/>
                </a:lnTo>
                <a:lnTo>
                  <a:pt x="365522" y="304461"/>
                </a:lnTo>
                <a:lnTo>
                  <a:pt x="357900" y="309609"/>
                </a:lnTo>
                <a:lnTo>
                  <a:pt x="348593" y="311499"/>
                </a:lnTo>
                <a:lnTo>
                  <a:pt x="300650" y="311499"/>
                </a:lnTo>
                <a:lnTo>
                  <a:pt x="300650" y="359422"/>
                </a:lnTo>
                <a:lnTo>
                  <a:pt x="298759" y="368726"/>
                </a:lnTo>
                <a:lnTo>
                  <a:pt x="293609" y="376345"/>
                </a:lnTo>
                <a:lnTo>
                  <a:pt x="285987" y="381493"/>
                </a:lnTo>
                <a:lnTo>
                  <a:pt x="276679" y="383384"/>
                </a:lnTo>
                <a:lnTo>
                  <a:pt x="705415" y="383384"/>
                </a:lnTo>
                <a:lnTo>
                  <a:pt x="698927" y="373631"/>
                </a:lnTo>
                <a:lnTo>
                  <a:pt x="696177" y="359404"/>
                </a:lnTo>
                <a:lnTo>
                  <a:pt x="698927" y="345214"/>
                </a:lnTo>
                <a:lnTo>
                  <a:pt x="706511" y="333814"/>
                </a:lnTo>
                <a:lnTo>
                  <a:pt x="717916" y="326232"/>
                </a:lnTo>
                <a:lnTo>
                  <a:pt x="732130" y="323480"/>
                </a:lnTo>
                <a:lnTo>
                  <a:pt x="660217" y="323480"/>
                </a:lnTo>
                <a:lnTo>
                  <a:pt x="646003" y="320728"/>
                </a:lnTo>
                <a:lnTo>
                  <a:pt x="634598" y="313147"/>
                </a:lnTo>
                <a:lnTo>
                  <a:pt x="627013" y="301746"/>
                </a:lnTo>
                <a:lnTo>
                  <a:pt x="624260" y="287538"/>
                </a:lnTo>
                <a:lnTo>
                  <a:pt x="627013" y="273329"/>
                </a:lnTo>
                <a:lnTo>
                  <a:pt x="634598" y="261929"/>
                </a:lnTo>
                <a:lnTo>
                  <a:pt x="646003" y="254347"/>
                </a:lnTo>
                <a:lnTo>
                  <a:pt x="660217" y="251596"/>
                </a:lnTo>
                <a:lnTo>
                  <a:pt x="732130" y="251596"/>
                </a:lnTo>
                <a:lnTo>
                  <a:pt x="717916" y="248844"/>
                </a:lnTo>
                <a:lnTo>
                  <a:pt x="706511" y="241262"/>
                </a:lnTo>
                <a:lnTo>
                  <a:pt x="698927" y="229862"/>
                </a:lnTo>
                <a:lnTo>
                  <a:pt x="696174" y="215653"/>
                </a:lnTo>
                <a:lnTo>
                  <a:pt x="698926" y="201445"/>
                </a:lnTo>
                <a:lnTo>
                  <a:pt x="705415" y="191692"/>
                </a:lnTo>
                <a:close/>
              </a:path>
              <a:path w="1009015" h="671195">
                <a:moveTo>
                  <a:pt x="804044" y="251596"/>
                </a:moveTo>
                <a:lnTo>
                  <a:pt x="660217" y="251596"/>
                </a:lnTo>
                <a:lnTo>
                  <a:pt x="674431" y="254347"/>
                </a:lnTo>
                <a:lnTo>
                  <a:pt x="685836" y="261929"/>
                </a:lnTo>
                <a:lnTo>
                  <a:pt x="693421" y="273329"/>
                </a:lnTo>
                <a:lnTo>
                  <a:pt x="696174" y="287538"/>
                </a:lnTo>
                <a:lnTo>
                  <a:pt x="693421" y="301746"/>
                </a:lnTo>
                <a:lnTo>
                  <a:pt x="685836" y="313147"/>
                </a:lnTo>
                <a:lnTo>
                  <a:pt x="674431" y="320728"/>
                </a:lnTo>
                <a:lnTo>
                  <a:pt x="660217" y="323480"/>
                </a:lnTo>
                <a:lnTo>
                  <a:pt x="804044" y="323480"/>
                </a:lnTo>
                <a:lnTo>
                  <a:pt x="789830" y="320728"/>
                </a:lnTo>
                <a:lnTo>
                  <a:pt x="778424" y="313147"/>
                </a:lnTo>
                <a:lnTo>
                  <a:pt x="770840" y="301746"/>
                </a:lnTo>
                <a:lnTo>
                  <a:pt x="768087" y="287538"/>
                </a:lnTo>
                <a:lnTo>
                  <a:pt x="770840" y="273329"/>
                </a:lnTo>
                <a:lnTo>
                  <a:pt x="778424" y="261929"/>
                </a:lnTo>
                <a:lnTo>
                  <a:pt x="789829" y="254347"/>
                </a:lnTo>
                <a:lnTo>
                  <a:pt x="804044" y="251596"/>
                </a:lnTo>
                <a:close/>
              </a:path>
              <a:path w="1009015" h="671195">
                <a:moveTo>
                  <a:pt x="780072" y="0"/>
                </a:moveTo>
                <a:lnTo>
                  <a:pt x="740157" y="2465"/>
                </a:lnTo>
                <a:lnTo>
                  <a:pt x="691557" y="18636"/>
                </a:lnTo>
                <a:lnTo>
                  <a:pt x="657636" y="41908"/>
                </a:lnTo>
                <a:lnTo>
                  <a:pt x="636068" y="53247"/>
                </a:lnTo>
                <a:lnTo>
                  <a:pt x="606037" y="62812"/>
                </a:lnTo>
                <a:lnTo>
                  <a:pt x="563497" y="69419"/>
                </a:lnTo>
                <a:lnTo>
                  <a:pt x="504405" y="71884"/>
                </a:lnTo>
                <a:lnTo>
                  <a:pt x="873186" y="71884"/>
                </a:lnTo>
                <a:lnTo>
                  <a:pt x="867831" y="63752"/>
                </a:lnTo>
                <a:lnTo>
                  <a:pt x="846039" y="37164"/>
                </a:lnTo>
                <a:lnTo>
                  <a:pt x="823962" y="17097"/>
                </a:lnTo>
                <a:lnTo>
                  <a:pt x="801880" y="4419"/>
                </a:lnTo>
                <a:lnTo>
                  <a:pt x="780072" y="0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27"/>
          <p:cNvSpPr txBox="1"/>
          <p:nvPr/>
        </p:nvSpPr>
        <p:spPr>
          <a:xfrm>
            <a:off x="9628378" y="8090154"/>
            <a:ext cx="211137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5" dirty="0">
                <a:latin typeface="Georgia"/>
                <a:cs typeface="Georgia"/>
              </a:rPr>
              <a:t>Легкий </a:t>
            </a:r>
            <a:r>
              <a:rPr sz="1600" spc="-100" dirty="0">
                <a:latin typeface="Georgia"/>
                <a:cs typeface="Georgia"/>
              </a:rPr>
              <a:t>игровой</a:t>
            </a:r>
            <a:r>
              <a:rPr sz="1600" spc="-80" dirty="0">
                <a:latin typeface="Georgia"/>
                <a:cs typeface="Georgia"/>
              </a:rPr>
              <a:t> </a:t>
            </a:r>
            <a:r>
              <a:rPr sz="1600" spc="-95" dirty="0">
                <a:latin typeface="Georgia"/>
                <a:cs typeface="Georgia"/>
              </a:rPr>
              <a:t>формат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9629393" y="4233417"/>
            <a:ext cx="15735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10" dirty="0">
                <a:latin typeface="Georgia"/>
                <a:cs typeface="Georgia"/>
              </a:rPr>
              <a:t>Свободный</a:t>
            </a:r>
            <a:r>
              <a:rPr sz="1600" spc="40" dirty="0">
                <a:latin typeface="Georgia"/>
                <a:cs typeface="Georgia"/>
              </a:rPr>
              <a:t> </a:t>
            </a:r>
            <a:r>
              <a:rPr sz="1600" spc="-110" dirty="0">
                <a:latin typeface="Georgia"/>
                <a:cs typeface="Georgia"/>
              </a:rPr>
              <a:t>выбор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29" name="object 29"/>
          <p:cNvSpPr/>
          <p:nvPr/>
        </p:nvSpPr>
        <p:spPr>
          <a:xfrm>
            <a:off x="9651260" y="3129451"/>
            <a:ext cx="671195" cy="958850"/>
          </a:xfrm>
          <a:custGeom>
            <a:avLst/>
            <a:gdLst/>
            <a:ahLst/>
            <a:cxnLst/>
            <a:rect l="l" t="t" r="r" b="b"/>
            <a:pathLst>
              <a:path w="671195" h="958850">
                <a:moveTo>
                  <a:pt x="335595" y="0"/>
                </a:moveTo>
                <a:lnTo>
                  <a:pt x="290346" y="4053"/>
                </a:lnTo>
                <a:lnTo>
                  <a:pt x="247760" y="15740"/>
                </a:lnTo>
                <a:lnTo>
                  <a:pt x="208548" y="34349"/>
                </a:lnTo>
                <a:lnTo>
                  <a:pt x="173420" y="59172"/>
                </a:lnTo>
                <a:lnTo>
                  <a:pt x="143086" y="89497"/>
                </a:lnTo>
                <a:lnTo>
                  <a:pt x="118257" y="124614"/>
                </a:lnTo>
                <a:lnTo>
                  <a:pt x="99642" y="163813"/>
                </a:lnTo>
                <a:lnTo>
                  <a:pt x="87953" y="206384"/>
                </a:lnTo>
                <a:lnTo>
                  <a:pt x="83898" y="251615"/>
                </a:lnTo>
                <a:lnTo>
                  <a:pt x="83898" y="473260"/>
                </a:lnTo>
                <a:lnTo>
                  <a:pt x="0" y="479250"/>
                </a:lnTo>
                <a:lnTo>
                  <a:pt x="0" y="934519"/>
                </a:lnTo>
                <a:lnTo>
                  <a:pt x="335595" y="958481"/>
                </a:lnTo>
                <a:lnTo>
                  <a:pt x="671191" y="934519"/>
                </a:lnTo>
                <a:lnTo>
                  <a:pt x="671191" y="838673"/>
                </a:lnTo>
                <a:lnTo>
                  <a:pt x="311624" y="838673"/>
                </a:lnTo>
                <a:lnTo>
                  <a:pt x="311624" y="775175"/>
                </a:lnTo>
                <a:lnTo>
                  <a:pt x="292503" y="765010"/>
                </a:lnTo>
                <a:lnTo>
                  <a:pt x="277315" y="749566"/>
                </a:lnTo>
                <a:lnTo>
                  <a:pt x="267296" y="729854"/>
                </a:lnTo>
                <a:lnTo>
                  <a:pt x="263682" y="706885"/>
                </a:lnTo>
                <a:lnTo>
                  <a:pt x="269356" y="678973"/>
                </a:lnTo>
                <a:lnTo>
                  <a:pt x="284806" y="656116"/>
                </a:lnTo>
                <a:lnTo>
                  <a:pt x="307673" y="640672"/>
                </a:lnTo>
                <a:lnTo>
                  <a:pt x="335595" y="635000"/>
                </a:lnTo>
                <a:lnTo>
                  <a:pt x="671191" y="635000"/>
                </a:lnTo>
                <a:lnTo>
                  <a:pt x="671191" y="479250"/>
                </a:lnTo>
                <a:lnTo>
                  <a:pt x="520173" y="468467"/>
                </a:lnTo>
                <a:lnTo>
                  <a:pt x="155812" y="468467"/>
                </a:lnTo>
                <a:lnTo>
                  <a:pt x="155812" y="251615"/>
                </a:lnTo>
                <a:lnTo>
                  <a:pt x="162220" y="203776"/>
                </a:lnTo>
                <a:lnTo>
                  <a:pt x="180315" y="160828"/>
                </a:lnTo>
                <a:lnTo>
                  <a:pt x="208398" y="124470"/>
                </a:lnTo>
                <a:lnTo>
                  <a:pt x="244771" y="96398"/>
                </a:lnTo>
                <a:lnTo>
                  <a:pt x="287736" y="78310"/>
                </a:lnTo>
                <a:lnTo>
                  <a:pt x="335595" y="71904"/>
                </a:lnTo>
                <a:lnTo>
                  <a:pt x="510505" y="71904"/>
                </a:lnTo>
                <a:lnTo>
                  <a:pt x="497770" y="59172"/>
                </a:lnTo>
                <a:lnTo>
                  <a:pt x="462642" y="34350"/>
                </a:lnTo>
                <a:lnTo>
                  <a:pt x="423430" y="15740"/>
                </a:lnTo>
                <a:lnTo>
                  <a:pt x="380844" y="4053"/>
                </a:lnTo>
                <a:lnTo>
                  <a:pt x="335595" y="0"/>
                </a:lnTo>
                <a:close/>
              </a:path>
              <a:path w="671195" h="958850">
                <a:moveTo>
                  <a:pt x="671191" y="635000"/>
                </a:moveTo>
                <a:lnTo>
                  <a:pt x="335595" y="635000"/>
                </a:lnTo>
                <a:lnTo>
                  <a:pt x="363518" y="640672"/>
                </a:lnTo>
                <a:lnTo>
                  <a:pt x="386384" y="656116"/>
                </a:lnTo>
                <a:lnTo>
                  <a:pt x="401834" y="678973"/>
                </a:lnTo>
                <a:lnTo>
                  <a:pt x="407509" y="706885"/>
                </a:lnTo>
                <a:lnTo>
                  <a:pt x="403894" y="729180"/>
                </a:lnTo>
                <a:lnTo>
                  <a:pt x="393875" y="748668"/>
                </a:lnTo>
                <a:lnTo>
                  <a:pt x="378687" y="764336"/>
                </a:lnTo>
                <a:lnTo>
                  <a:pt x="359566" y="775175"/>
                </a:lnTo>
                <a:lnTo>
                  <a:pt x="359566" y="838673"/>
                </a:lnTo>
                <a:lnTo>
                  <a:pt x="671191" y="838673"/>
                </a:lnTo>
                <a:lnTo>
                  <a:pt x="671191" y="635000"/>
                </a:lnTo>
                <a:close/>
              </a:path>
              <a:path w="671195" h="958850">
                <a:moveTo>
                  <a:pt x="335595" y="455289"/>
                </a:moveTo>
                <a:lnTo>
                  <a:pt x="155812" y="468467"/>
                </a:lnTo>
                <a:lnTo>
                  <a:pt x="520173" y="468467"/>
                </a:lnTo>
                <a:lnTo>
                  <a:pt x="335595" y="455289"/>
                </a:lnTo>
                <a:close/>
              </a:path>
              <a:path w="671195" h="958850">
                <a:moveTo>
                  <a:pt x="510505" y="71904"/>
                </a:moveTo>
                <a:lnTo>
                  <a:pt x="335595" y="71904"/>
                </a:lnTo>
                <a:lnTo>
                  <a:pt x="383454" y="78310"/>
                </a:lnTo>
                <a:lnTo>
                  <a:pt x="426419" y="96398"/>
                </a:lnTo>
                <a:lnTo>
                  <a:pt x="462792" y="124470"/>
                </a:lnTo>
                <a:lnTo>
                  <a:pt x="490874" y="160828"/>
                </a:lnTo>
                <a:lnTo>
                  <a:pt x="508969" y="203776"/>
                </a:lnTo>
                <a:lnTo>
                  <a:pt x="515378" y="251616"/>
                </a:lnTo>
                <a:lnTo>
                  <a:pt x="515378" y="323500"/>
                </a:lnTo>
                <a:lnTo>
                  <a:pt x="587292" y="323500"/>
                </a:lnTo>
                <a:lnTo>
                  <a:pt x="587292" y="251616"/>
                </a:lnTo>
                <a:lnTo>
                  <a:pt x="583237" y="206384"/>
                </a:lnTo>
                <a:lnTo>
                  <a:pt x="571548" y="163813"/>
                </a:lnTo>
                <a:lnTo>
                  <a:pt x="552933" y="124614"/>
                </a:lnTo>
                <a:lnTo>
                  <a:pt x="528104" y="89497"/>
                </a:lnTo>
                <a:lnTo>
                  <a:pt x="510505" y="71904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9652699" y="5151018"/>
            <a:ext cx="843915" cy="826769"/>
          </a:xfrm>
          <a:custGeom>
            <a:avLst/>
            <a:gdLst/>
            <a:ahLst/>
            <a:cxnLst/>
            <a:rect l="l" t="t" r="r" b="b"/>
            <a:pathLst>
              <a:path w="843915" h="826770">
                <a:moveTo>
                  <a:pt x="335597" y="142773"/>
                </a:moveTo>
                <a:lnTo>
                  <a:pt x="0" y="142773"/>
                </a:lnTo>
                <a:lnTo>
                  <a:pt x="0" y="478650"/>
                </a:lnTo>
                <a:lnTo>
                  <a:pt x="131838" y="478650"/>
                </a:lnTo>
                <a:lnTo>
                  <a:pt x="121729" y="488276"/>
                </a:lnTo>
                <a:lnTo>
                  <a:pt x="114198" y="499808"/>
                </a:lnTo>
                <a:lnTo>
                  <a:pt x="109499" y="512762"/>
                </a:lnTo>
                <a:lnTo>
                  <a:pt x="107873" y="526630"/>
                </a:lnTo>
                <a:lnTo>
                  <a:pt x="112585" y="549973"/>
                </a:lnTo>
                <a:lnTo>
                  <a:pt x="125425" y="569048"/>
                </a:lnTo>
                <a:lnTo>
                  <a:pt x="144475" y="581901"/>
                </a:lnTo>
                <a:lnTo>
                  <a:pt x="167792" y="586613"/>
                </a:lnTo>
                <a:lnTo>
                  <a:pt x="191122" y="581901"/>
                </a:lnTo>
                <a:lnTo>
                  <a:pt x="210172" y="569048"/>
                </a:lnTo>
                <a:lnTo>
                  <a:pt x="223012" y="549973"/>
                </a:lnTo>
                <a:lnTo>
                  <a:pt x="227723" y="526630"/>
                </a:lnTo>
                <a:lnTo>
                  <a:pt x="226098" y="512762"/>
                </a:lnTo>
                <a:lnTo>
                  <a:pt x="221399" y="499808"/>
                </a:lnTo>
                <a:lnTo>
                  <a:pt x="213868" y="488276"/>
                </a:lnTo>
                <a:lnTo>
                  <a:pt x="203758" y="478650"/>
                </a:lnTo>
                <a:lnTo>
                  <a:pt x="335597" y="478650"/>
                </a:lnTo>
                <a:lnTo>
                  <a:pt x="335597" y="355333"/>
                </a:lnTo>
                <a:lnTo>
                  <a:pt x="314020" y="368947"/>
                </a:lnTo>
                <a:lnTo>
                  <a:pt x="289750" y="373481"/>
                </a:lnTo>
                <a:lnTo>
                  <a:pt x="265480" y="368947"/>
                </a:lnTo>
                <a:lnTo>
                  <a:pt x="243903" y="355333"/>
                </a:lnTo>
                <a:lnTo>
                  <a:pt x="230162" y="335140"/>
                </a:lnTo>
                <a:lnTo>
                  <a:pt x="225386" y="312039"/>
                </a:lnTo>
                <a:lnTo>
                  <a:pt x="229616" y="288823"/>
                </a:lnTo>
                <a:lnTo>
                  <a:pt x="243903" y="267284"/>
                </a:lnTo>
                <a:lnTo>
                  <a:pt x="265480" y="253669"/>
                </a:lnTo>
                <a:lnTo>
                  <a:pt x="289750" y="249123"/>
                </a:lnTo>
                <a:lnTo>
                  <a:pt x="314020" y="253669"/>
                </a:lnTo>
                <a:lnTo>
                  <a:pt x="335597" y="267284"/>
                </a:lnTo>
                <a:lnTo>
                  <a:pt x="335597" y="142773"/>
                </a:lnTo>
                <a:close/>
              </a:path>
              <a:path w="843915" h="826770">
                <a:moveTo>
                  <a:pt x="443890" y="662825"/>
                </a:moveTo>
                <a:lnTo>
                  <a:pt x="441032" y="639178"/>
                </a:lnTo>
                <a:lnTo>
                  <a:pt x="429234" y="618502"/>
                </a:lnTo>
                <a:lnTo>
                  <a:pt x="411048" y="604431"/>
                </a:lnTo>
                <a:lnTo>
                  <a:pt x="388937" y="598220"/>
                </a:lnTo>
                <a:lnTo>
                  <a:pt x="365315" y="601078"/>
                </a:lnTo>
                <a:lnTo>
                  <a:pt x="348742" y="609625"/>
                </a:lnTo>
                <a:lnTo>
                  <a:pt x="335597" y="622846"/>
                </a:lnTo>
                <a:lnTo>
                  <a:pt x="335597" y="514883"/>
                </a:lnTo>
                <a:lnTo>
                  <a:pt x="262839" y="514883"/>
                </a:lnTo>
                <a:lnTo>
                  <a:pt x="263677" y="526872"/>
                </a:lnTo>
                <a:lnTo>
                  <a:pt x="256146" y="564235"/>
                </a:lnTo>
                <a:lnTo>
                  <a:pt x="235597" y="594741"/>
                </a:lnTo>
                <a:lnTo>
                  <a:pt x="205117" y="615302"/>
                </a:lnTo>
                <a:lnTo>
                  <a:pt x="167792" y="622846"/>
                </a:lnTo>
                <a:lnTo>
                  <a:pt x="130479" y="615302"/>
                </a:lnTo>
                <a:lnTo>
                  <a:pt x="99999" y="594741"/>
                </a:lnTo>
                <a:lnTo>
                  <a:pt x="79451" y="564235"/>
                </a:lnTo>
                <a:lnTo>
                  <a:pt x="72237" y="518858"/>
                </a:lnTo>
                <a:lnTo>
                  <a:pt x="72758" y="514883"/>
                </a:lnTo>
                <a:lnTo>
                  <a:pt x="0" y="514883"/>
                </a:lnTo>
                <a:lnTo>
                  <a:pt x="0" y="826770"/>
                </a:lnTo>
                <a:lnTo>
                  <a:pt x="335597" y="826770"/>
                </a:lnTo>
                <a:lnTo>
                  <a:pt x="335597" y="694817"/>
                </a:lnTo>
                <a:lnTo>
                  <a:pt x="342188" y="703580"/>
                </a:lnTo>
                <a:lnTo>
                  <a:pt x="353834" y="712165"/>
                </a:lnTo>
                <a:lnTo>
                  <a:pt x="367055" y="717435"/>
                </a:lnTo>
                <a:lnTo>
                  <a:pt x="381177" y="719239"/>
                </a:lnTo>
                <a:lnTo>
                  <a:pt x="402958" y="714971"/>
                </a:lnTo>
                <a:lnTo>
                  <a:pt x="423621" y="703160"/>
                </a:lnTo>
                <a:lnTo>
                  <a:pt x="437680" y="684961"/>
                </a:lnTo>
                <a:lnTo>
                  <a:pt x="443890" y="662825"/>
                </a:lnTo>
                <a:close/>
              </a:path>
              <a:path w="843915" h="826770">
                <a:moveTo>
                  <a:pt x="683183" y="514642"/>
                </a:moveTo>
                <a:lnTo>
                  <a:pt x="551332" y="514642"/>
                </a:lnTo>
                <a:lnTo>
                  <a:pt x="560082" y="507923"/>
                </a:lnTo>
                <a:lnTo>
                  <a:pt x="569252" y="494931"/>
                </a:lnTo>
                <a:lnTo>
                  <a:pt x="574560" y="480225"/>
                </a:lnTo>
                <a:lnTo>
                  <a:pt x="575792" y="464642"/>
                </a:lnTo>
                <a:lnTo>
                  <a:pt x="572795" y="447217"/>
                </a:lnTo>
                <a:lnTo>
                  <a:pt x="560501" y="426821"/>
                </a:lnTo>
                <a:lnTo>
                  <a:pt x="542010" y="413194"/>
                </a:lnTo>
                <a:lnTo>
                  <a:pt x="519747" y="407504"/>
                </a:lnTo>
                <a:lnTo>
                  <a:pt x="496189" y="410921"/>
                </a:lnTo>
                <a:lnTo>
                  <a:pt x="475818" y="423214"/>
                </a:lnTo>
                <a:lnTo>
                  <a:pt x="462203" y="441744"/>
                </a:lnTo>
                <a:lnTo>
                  <a:pt x="456514" y="464019"/>
                </a:lnTo>
                <a:lnTo>
                  <a:pt x="459930" y="487591"/>
                </a:lnTo>
                <a:lnTo>
                  <a:pt x="467766" y="502500"/>
                </a:lnTo>
                <a:lnTo>
                  <a:pt x="479425" y="514642"/>
                </a:lnTo>
                <a:lnTo>
                  <a:pt x="371551" y="514642"/>
                </a:lnTo>
                <a:lnTo>
                  <a:pt x="371551" y="563829"/>
                </a:lnTo>
                <a:lnTo>
                  <a:pt x="383540" y="563105"/>
                </a:lnTo>
                <a:lnTo>
                  <a:pt x="420865" y="570649"/>
                </a:lnTo>
                <a:lnTo>
                  <a:pt x="451345" y="591210"/>
                </a:lnTo>
                <a:lnTo>
                  <a:pt x="471893" y="621715"/>
                </a:lnTo>
                <a:lnTo>
                  <a:pt x="479425" y="659066"/>
                </a:lnTo>
                <a:lnTo>
                  <a:pt x="471893" y="696429"/>
                </a:lnTo>
                <a:lnTo>
                  <a:pt x="451345" y="726935"/>
                </a:lnTo>
                <a:lnTo>
                  <a:pt x="420865" y="747496"/>
                </a:lnTo>
                <a:lnTo>
                  <a:pt x="375526" y="754722"/>
                </a:lnTo>
                <a:lnTo>
                  <a:pt x="371551" y="754202"/>
                </a:lnTo>
                <a:lnTo>
                  <a:pt x="371551" y="826528"/>
                </a:lnTo>
                <a:lnTo>
                  <a:pt x="683183" y="826528"/>
                </a:lnTo>
                <a:lnTo>
                  <a:pt x="683183" y="514642"/>
                </a:lnTo>
                <a:close/>
              </a:path>
              <a:path w="843915" h="826770">
                <a:moveTo>
                  <a:pt x="843508" y="119976"/>
                </a:moveTo>
                <a:lnTo>
                  <a:pt x="842340" y="119494"/>
                </a:lnTo>
                <a:lnTo>
                  <a:pt x="553008" y="0"/>
                </a:lnTo>
                <a:lnTo>
                  <a:pt x="507834" y="111226"/>
                </a:lnTo>
                <a:lnTo>
                  <a:pt x="504355" y="119494"/>
                </a:lnTo>
                <a:lnTo>
                  <a:pt x="503389" y="115658"/>
                </a:lnTo>
                <a:lnTo>
                  <a:pt x="489597" y="95173"/>
                </a:lnTo>
                <a:lnTo>
                  <a:pt x="469722" y="82003"/>
                </a:lnTo>
                <a:lnTo>
                  <a:pt x="446366" y="77241"/>
                </a:lnTo>
                <a:lnTo>
                  <a:pt x="422135" y="81953"/>
                </a:lnTo>
                <a:lnTo>
                  <a:pt x="390131" y="112306"/>
                </a:lnTo>
                <a:lnTo>
                  <a:pt x="386829" y="136753"/>
                </a:lnTo>
                <a:lnTo>
                  <a:pt x="392950" y="159766"/>
                </a:lnTo>
                <a:lnTo>
                  <a:pt x="407238" y="178816"/>
                </a:lnTo>
                <a:lnTo>
                  <a:pt x="428472" y="191350"/>
                </a:lnTo>
                <a:lnTo>
                  <a:pt x="439458" y="194068"/>
                </a:lnTo>
                <a:lnTo>
                  <a:pt x="450659" y="194741"/>
                </a:lnTo>
                <a:lnTo>
                  <a:pt x="461797" y="193395"/>
                </a:lnTo>
                <a:lnTo>
                  <a:pt x="472592" y="190030"/>
                </a:lnTo>
                <a:lnTo>
                  <a:pt x="476427" y="188468"/>
                </a:lnTo>
                <a:lnTo>
                  <a:pt x="474116" y="194068"/>
                </a:lnTo>
                <a:lnTo>
                  <a:pt x="433273" y="289483"/>
                </a:lnTo>
                <a:lnTo>
                  <a:pt x="500761" y="317423"/>
                </a:lnTo>
                <a:lnTo>
                  <a:pt x="508762" y="286537"/>
                </a:lnTo>
                <a:lnTo>
                  <a:pt x="527329" y="261962"/>
                </a:lnTo>
                <a:lnTo>
                  <a:pt x="553758" y="246151"/>
                </a:lnTo>
                <a:lnTo>
                  <a:pt x="585304" y="241541"/>
                </a:lnTo>
                <a:lnTo>
                  <a:pt x="607568" y="245973"/>
                </a:lnTo>
                <a:lnTo>
                  <a:pt x="627354" y="256209"/>
                </a:lnTo>
                <a:lnTo>
                  <a:pt x="643572" y="271487"/>
                </a:lnTo>
                <a:lnTo>
                  <a:pt x="655129" y="291033"/>
                </a:lnTo>
                <a:lnTo>
                  <a:pt x="660590" y="313029"/>
                </a:lnTo>
                <a:lnTo>
                  <a:pt x="659930" y="335280"/>
                </a:lnTo>
                <a:lnTo>
                  <a:pt x="653364" y="356552"/>
                </a:lnTo>
                <a:lnTo>
                  <a:pt x="641108" y="375602"/>
                </a:lnTo>
                <a:lnTo>
                  <a:pt x="723811" y="409917"/>
                </a:lnTo>
                <a:lnTo>
                  <a:pt x="793318" y="241541"/>
                </a:lnTo>
                <a:lnTo>
                  <a:pt x="815225" y="188468"/>
                </a:lnTo>
                <a:lnTo>
                  <a:pt x="843508" y="119976"/>
                </a:lnTo>
                <a:close/>
              </a:path>
            </a:pathLst>
          </a:custGeom>
          <a:solidFill>
            <a:srgbClr val="00A1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 txBox="1"/>
          <p:nvPr/>
        </p:nvSpPr>
        <p:spPr>
          <a:xfrm>
            <a:off x="9629393" y="6081522"/>
            <a:ext cx="165544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20" dirty="0">
                <a:latin typeface="Georgia"/>
                <a:cs typeface="Georgia"/>
              </a:rPr>
              <a:t>Оценка </a:t>
            </a:r>
            <a:r>
              <a:rPr sz="1600" spc="-110" dirty="0">
                <a:latin typeface="Georgia"/>
                <a:cs typeface="Georgia"/>
              </a:rPr>
              <a:t>нескольких  </a:t>
            </a:r>
            <a:r>
              <a:rPr sz="1600" spc="-100" dirty="0">
                <a:latin typeface="Georgia"/>
                <a:cs typeface="Georgia"/>
              </a:rPr>
              <a:t>параметров</a:t>
            </a:r>
            <a:endParaRPr sz="1600">
              <a:latin typeface="Georgia"/>
              <a:cs typeface="Georgia"/>
            </a:endParaRPr>
          </a:p>
        </p:txBody>
      </p:sp>
      <p:sp>
        <p:nvSpPr>
          <p:cNvPr id="32" name="object 3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8</a:t>
            </a:fld>
            <a:endParaRPr spc="-5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3004800" cy="3999229"/>
            <a:chOff x="0" y="0"/>
            <a:chExt cx="13004800" cy="3999229"/>
          </a:xfrm>
        </p:grpSpPr>
        <p:sp>
          <p:nvSpPr>
            <p:cNvPr id="3" name="object 3"/>
            <p:cNvSpPr/>
            <p:nvPr/>
          </p:nvSpPr>
          <p:spPr>
            <a:xfrm>
              <a:off x="7473695" y="495300"/>
              <a:ext cx="1216152" cy="123748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043416" y="473963"/>
              <a:ext cx="1132331" cy="80619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11119091" y="390156"/>
            <a:ext cx="1545590" cy="1054735"/>
          </a:xfrm>
          <a:custGeom>
            <a:avLst/>
            <a:gdLst/>
            <a:ahLst/>
            <a:cxnLst/>
            <a:rect l="l" t="t" r="r" b="b"/>
            <a:pathLst>
              <a:path w="1545590" h="1054735">
                <a:moveTo>
                  <a:pt x="583552" y="30454"/>
                </a:moveTo>
                <a:lnTo>
                  <a:pt x="562889" y="30454"/>
                </a:lnTo>
                <a:lnTo>
                  <a:pt x="562889" y="86537"/>
                </a:lnTo>
                <a:lnTo>
                  <a:pt x="539381" y="86537"/>
                </a:lnTo>
                <a:lnTo>
                  <a:pt x="539381" y="30454"/>
                </a:lnTo>
                <a:lnTo>
                  <a:pt x="518007" y="30454"/>
                </a:lnTo>
                <a:lnTo>
                  <a:pt x="518007" y="161798"/>
                </a:lnTo>
                <a:lnTo>
                  <a:pt x="539381" y="161798"/>
                </a:lnTo>
                <a:lnTo>
                  <a:pt x="539381" y="105740"/>
                </a:lnTo>
                <a:lnTo>
                  <a:pt x="562889" y="105740"/>
                </a:lnTo>
                <a:lnTo>
                  <a:pt x="562889" y="161798"/>
                </a:lnTo>
                <a:lnTo>
                  <a:pt x="583552" y="161798"/>
                </a:lnTo>
                <a:lnTo>
                  <a:pt x="583552" y="105740"/>
                </a:lnTo>
                <a:lnTo>
                  <a:pt x="583552" y="86537"/>
                </a:lnTo>
                <a:lnTo>
                  <a:pt x="583552" y="30454"/>
                </a:lnTo>
                <a:close/>
              </a:path>
              <a:path w="1545590" h="1054735">
                <a:moveTo>
                  <a:pt x="669048" y="161798"/>
                </a:moveTo>
                <a:lnTo>
                  <a:pt x="665264" y="137668"/>
                </a:lnTo>
                <a:lnTo>
                  <a:pt x="662470" y="119926"/>
                </a:lnTo>
                <a:lnTo>
                  <a:pt x="652081" y="53911"/>
                </a:lnTo>
                <a:lnTo>
                  <a:pt x="648398" y="30454"/>
                </a:lnTo>
                <a:lnTo>
                  <a:pt x="641985" y="30454"/>
                </a:lnTo>
                <a:lnTo>
                  <a:pt x="641985" y="119926"/>
                </a:lnTo>
                <a:lnTo>
                  <a:pt x="622033" y="119926"/>
                </a:lnTo>
                <a:lnTo>
                  <a:pt x="632002" y="53911"/>
                </a:lnTo>
                <a:lnTo>
                  <a:pt x="641985" y="119926"/>
                </a:lnTo>
                <a:lnTo>
                  <a:pt x="641985" y="30454"/>
                </a:lnTo>
                <a:lnTo>
                  <a:pt x="617753" y="30454"/>
                </a:lnTo>
                <a:lnTo>
                  <a:pt x="597090" y="161798"/>
                </a:lnTo>
                <a:lnTo>
                  <a:pt x="615619" y="161798"/>
                </a:lnTo>
                <a:lnTo>
                  <a:pt x="619188" y="137668"/>
                </a:lnTo>
                <a:lnTo>
                  <a:pt x="644829" y="137668"/>
                </a:lnTo>
                <a:lnTo>
                  <a:pt x="648398" y="161798"/>
                </a:lnTo>
                <a:lnTo>
                  <a:pt x="669048" y="161798"/>
                </a:lnTo>
                <a:close/>
              </a:path>
              <a:path w="1545590" h="1054735">
                <a:moveTo>
                  <a:pt x="756704" y="143332"/>
                </a:moveTo>
                <a:lnTo>
                  <a:pt x="748144" y="143332"/>
                </a:lnTo>
                <a:lnTo>
                  <a:pt x="748144" y="30454"/>
                </a:lnTo>
                <a:lnTo>
                  <a:pt x="726770" y="30454"/>
                </a:lnTo>
                <a:lnTo>
                  <a:pt x="726770" y="143332"/>
                </a:lnTo>
                <a:lnTo>
                  <a:pt x="703249" y="143332"/>
                </a:lnTo>
                <a:lnTo>
                  <a:pt x="703249" y="30454"/>
                </a:lnTo>
                <a:lnTo>
                  <a:pt x="682599" y="30454"/>
                </a:lnTo>
                <a:lnTo>
                  <a:pt x="682599" y="161798"/>
                </a:lnTo>
                <a:lnTo>
                  <a:pt x="736739" y="161798"/>
                </a:lnTo>
                <a:lnTo>
                  <a:pt x="736739" y="179539"/>
                </a:lnTo>
                <a:lnTo>
                  <a:pt x="756704" y="179539"/>
                </a:lnTo>
                <a:lnTo>
                  <a:pt x="756704" y="143332"/>
                </a:lnTo>
                <a:close/>
              </a:path>
              <a:path w="1545590" h="1054735">
                <a:moveTo>
                  <a:pt x="837209" y="30454"/>
                </a:moveTo>
                <a:lnTo>
                  <a:pt x="814412" y="30454"/>
                </a:lnTo>
                <a:lnTo>
                  <a:pt x="797306" y="84455"/>
                </a:lnTo>
                <a:lnTo>
                  <a:pt x="789470" y="113487"/>
                </a:lnTo>
                <a:lnTo>
                  <a:pt x="789470" y="30454"/>
                </a:lnTo>
                <a:lnTo>
                  <a:pt x="770940" y="30454"/>
                </a:lnTo>
                <a:lnTo>
                  <a:pt x="770940" y="161798"/>
                </a:lnTo>
                <a:lnTo>
                  <a:pt x="792327" y="161798"/>
                </a:lnTo>
                <a:lnTo>
                  <a:pt x="806589" y="113487"/>
                </a:lnTo>
                <a:lnTo>
                  <a:pt x="810145" y="101485"/>
                </a:lnTo>
                <a:lnTo>
                  <a:pt x="817981" y="69519"/>
                </a:lnTo>
                <a:lnTo>
                  <a:pt x="817981" y="161798"/>
                </a:lnTo>
                <a:lnTo>
                  <a:pt x="837209" y="161798"/>
                </a:lnTo>
                <a:lnTo>
                  <a:pt x="837209" y="69519"/>
                </a:lnTo>
                <a:lnTo>
                  <a:pt x="837209" y="30454"/>
                </a:lnTo>
                <a:close/>
              </a:path>
              <a:path w="1545590" h="1054735">
                <a:moveTo>
                  <a:pt x="914882" y="61760"/>
                </a:moveTo>
                <a:lnTo>
                  <a:pt x="912888" y="47955"/>
                </a:lnTo>
                <a:lnTo>
                  <a:pt x="912609" y="47485"/>
                </a:lnTo>
                <a:lnTo>
                  <a:pt x="906945" y="37668"/>
                </a:lnTo>
                <a:lnTo>
                  <a:pt x="897140" y="31254"/>
                </a:lnTo>
                <a:lnTo>
                  <a:pt x="894219" y="30784"/>
                </a:lnTo>
                <a:lnTo>
                  <a:pt x="894219" y="51079"/>
                </a:lnTo>
                <a:lnTo>
                  <a:pt x="894219" y="141211"/>
                </a:lnTo>
                <a:lnTo>
                  <a:pt x="890651" y="144767"/>
                </a:lnTo>
                <a:lnTo>
                  <a:pt x="877112" y="144767"/>
                </a:lnTo>
                <a:lnTo>
                  <a:pt x="872832" y="141211"/>
                </a:lnTo>
                <a:lnTo>
                  <a:pt x="872832" y="51079"/>
                </a:lnTo>
                <a:lnTo>
                  <a:pt x="877112" y="47485"/>
                </a:lnTo>
                <a:lnTo>
                  <a:pt x="890651" y="47485"/>
                </a:lnTo>
                <a:lnTo>
                  <a:pt x="894219" y="51079"/>
                </a:lnTo>
                <a:lnTo>
                  <a:pt x="894219" y="30784"/>
                </a:lnTo>
                <a:lnTo>
                  <a:pt x="854265" y="47955"/>
                </a:lnTo>
                <a:lnTo>
                  <a:pt x="852182" y="61760"/>
                </a:lnTo>
                <a:lnTo>
                  <a:pt x="852284" y="131279"/>
                </a:lnTo>
                <a:lnTo>
                  <a:pt x="854265" y="144348"/>
                </a:lnTo>
                <a:lnTo>
                  <a:pt x="860374" y="154609"/>
                </a:lnTo>
                <a:lnTo>
                  <a:pt x="870216" y="161010"/>
                </a:lnTo>
                <a:lnTo>
                  <a:pt x="883526" y="163220"/>
                </a:lnTo>
                <a:lnTo>
                  <a:pt x="897140" y="161010"/>
                </a:lnTo>
                <a:lnTo>
                  <a:pt x="906945" y="154609"/>
                </a:lnTo>
                <a:lnTo>
                  <a:pt x="912647" y="144767"/>
                </a:lnTo>
                <a:lnTo>
                  <a:pt x="912888" y="144348"/>
                </a:lnTo>
                <a:lnTo>
                  <a:pt x="914781" y="131279"/>
                </a:lnTo>
                <a:lnTo>
                  <a:pt x="914882" y="61760"/>
                </a:lnTo>
                <a:close/>
              </a:path>
              <a:path w="1545590" h="1054735">
                <a:moveTo>
                  <a:pt x="996111" y="30454"/>
                </a:moveTo>
                <a:lnTo>
                  <a:pt x="974737" y="30454"/>
                </a:lnTo>
                <a:lnTo>
                  <a:pt x="974737" y="86537"/>
                </a:lnTo>
                <a:lnTo>
                  <a:pt x="951191" y="86537"/>
                </a:lnTo>
                <a:lnTo>
                  <a:pt x="951191" y="30454"/>
                </a:lnTo>
                <a:lnTo>
                  <a:pt x="930554" y="30454"/>
                </a:lnTo>
                <a:lnTo>
                  <a:pt x="930554" y="161798"/>
                </a:lnTo>
                <a:lnTo>
                  <a:pt x="951191" y="161798"/>
                </a:lnTo>
                <a:lnTo>
                  <a:pt x="951191" y="105740"/>
                </a:lnTo>
                <a:lnTo>
                  <a:pt x="974737" y="105740"/>
                </a:lnTo>
                <a:lnTo>
                  <a:pt x="974737" y="161798"/>
                </a:lnTo>
                <a:lnTo>
                  <a:pt x="996111" y="161798"/>
                </a:lnTo>
                <a:lnTo>
                  <a:pt x="996111" y="105740"/>
                </a:lnTo>
                <a:lnTo>
                  <a:pt x="996111" y="86537"/>
                </a:lnTo>
                <a:lnTo>
                  <a:pt x="996111" y="30454"/>
                </a:lnTo>
                <a:close/>
              </a:path>
              <a:path w="1545590" h="1054735">
                <a:moveTo>
                  <a:pt x="1016723" y="188061"/>
                </a:moveTo>
                <a:lnTo>
                  <a:pt x="951191" y="188061"/>
                </a:lnTo>
                <a:lnTo>
                  <a:pt x="951191" y="319366"/>
                </a:lnTo>
                <a:lnTo>
                  <a:pt x="971892" y="319366"/>
                </a:lnTo>
                <a:lnTo>
                  <a:pt x="971892" y="206514"/>
                </a:lnTo>
                <a:lnTo>
                  <a:pt x="995349" y="206514"/>
                </a:lnTo>
                <a:lnTo>
                  <a:pt x="995349" y="319366"/>
                </a:lnTo>
                <a:lnTo>
                  <a:pt x="1016723" y="319366"/>
                </a:lnTo>
                <a:lnTo>
                  <a:pt x="1016723" y="206514"/>
                </a:lnTo>
                <a:lnTo>
                  <a:pt x="1016723" y="188061"/>
                </a:lnTo>
                <a:close/>
              </a:path>
              <a:path w="1545590" h="1054735">
                <a:moveTo>
                  <a:pt x="1082357" y="161798"/>
                </a:moveTo>
                <a:lnTo>
                  <a:pt x="1078420" y="137668"/>
                </a:lnTo>
                <a:lnTo>
                  <a:pt x="1075537" y="119926"/>
                </a:lnTo>
                <a:lnTo>
                  <a:pt x="1064793" y="53911"/>
                </a:lnTo>
                <a:lnTo>
                  <a:pt x="1060983" y="30454"/>
                </a:lnTo>
                <a:lnTo>
                  <a:pt x="1054519" y="30454"/>
                </a:lnTo>
                <a:lnTo>
                  <a:pt x="1054519" y="119926"/>
                </a:lnTo>
                <a:lnTo>
                  <a:pt x="1034580" y="119926"/>
                </a:lnTo>
                <a:lnTo>
                  <a:pt x="1044549" y="53911"/>
                </a:lnTo>
                <a:lnTo>
                  <a:pt x="1054519" y="119926"/>
                </a:lnTo>
                <a:lnTo>
                  <a:pt x="1054519" y="30454"/>
                </a:lnTo>
                <a:lnTo>
                  <a:pt x="1030300" y="30454"/>
                </a:lnTo>
                <a:lnTo>
                  <a:pt x="1009599" y="161798"/>
                </a:lnTo>
                <a:lnTo>
                  <a:pt x="1028115" y="161798"/>
                </a:lnTo>
                <a:lnTo>
                  <a:pt x="1032484" y="137668"/>
                </a:lnTo>
                <a:lnTo>
                  <a:pt x="1057376" y="137668"/>
                </a:lnTo>
                <a:lnTo>
                  <a:pt x="1060983" y="161798"/>
                </a:lnTo>
                <a:lnTo>
                  <a:pt x="1082357" y="161798"/>
                </a:lnTo>
                <a:close/>
              </a:path>
              <a:path w="1545590" h="1054735">
                <a:moveTo>
                  <a:pt x="1094409" y="220700"/>
                </a:moveTo>
                <a:lnTo>
                  <a:pt x="1092530" y="206616"/>
                </a:lnTo>
                <a:lnTo>
                  <a:pt x="1086853" y="196392"/>
                </a:lnTo>
                <a:lnTo>
                  <a:pt x="1077302" y="190169"/>
                </a:lnTo>
                <a:lnTo>
                  <a:pt x="1073797" y="189623"/>
                </a:lnTo>
                <a:lnTo>
                  <a:pt x="1073797" y="210058"/>
                </a:lnTo>
                <a:lnTo>
                  <a:pt x="1073797" y="248386"/>
                </a:lnTo>
                <a:lnTo>
                  <a:pt x="1070190" y="251218"/>
                </a:lnTo>
                <a:lnTo>
                  <a:pt x="1053858" y="251218"/>
                </a:lnTo>
                <a:lnTo>
                  <a:pt x="1053858" y="206514"/>
                </a:lnTo>
                <a:lnTo>
                  <a:pt x="1070190" y="206514"/>
                </a:lnTo>
                <a:lnTo>
                  <a:pt x="1073797" y="210058"/>
                </a:lnTo>
                <a:lnTo>
                  <a:pt x="1073797" y="189623"/>
                </a:lnTo>
                <a:lnTo>
                  <a:pt x="1063828" y="188061"/>
                </a:lnTo>
                <a:lnTo>
                  <a:pt x="1033157" y="188061"/>
                </a:lnTo>
                <a:lnTo>
                  <a:pt x="1033157" y="319366"/>
                </a:lnTo>
                <a:lnTo>
                  <a:pt x="1053858" y="319366"/>
                </a:lnTo>
                <a:lnTo>
                  <a:pt x="1053858" y="270395"/>
                </a:lnTo>
                <a:lnTo>
                  <a:pt x="1063828" y="270395"/>
                </a:lnTo>
                <a:lnTo>
                  <a:pt x="1077302" y="268185"/>
                </a:lnTo>
                <a:lnTo>
                  <a:pt x="1086853" y="261785"/>
                </a:lnTo>
                <a:lnTo>
                  <a:pt x="1092530" y="251523"/>
                </a:lnTo>
                <a:lnTo>
                  <a:pt x="1092568" y="251218"/>
                </a:lnTo>
                <a:lnTo>
                  <a:pt x="1094409" y="237731"/>
                </a:lnTo>
                <a:lnTo>
                  <a:pt x="1094409" y="220700"/>
                </a:lnTo>
                <a:close/>
              </a:path>
              <a:path w="1545590" h="1054735">
                <a:moveTo>
                  <a:pt x="1167828" y="30454"/>
                </a:moveTo>
                <a:lnTo>
                  <a:pt x="1108659" y="30454"/>
                </a:lnTo>
                <a:lnTo>
                  <a:pt x="1105814" y="129857"/>
                </a:lnTo>
                <a:lnTo>
                  <a:pt x="1105141" y="141922"/>
                </a:lnTo>
                <a:lnTo>
                  <a:pt x="1102296" y="143332"/>
                </a:lnTo>
                <a:lnTo>
                  <a:pt x="1092987" y="143332"/>
                </a:lnTo>
                <a:lnTo>
                  <a:pt x="1092987" y="161798"/>
                </a:lnTo>
                <a:lnTo>
                  <a:pt x="1095832" y="161798"/>
                </a:lnTo>
                <a:lnTo>
                  <a:pt x="1109167" y="159981"/>
                </a:lnTo>
                <a:lnTo>
                  <a:pt x="1118412" y="154165"/>
                </a:lnTo>
                <a:lnTo>
                  <a:pt x="1124026" y="143827"/>
                </a:lnTo>
                <a:lnTo>
                  <a:pt x="1126515" y="128435"/>
                </a:lnTo>
                <a:lnTo>
                  <a:pt x="1128610" y="48895"/>
                </a:lnTo>
                <a:lnTo>
                  <a:pt x="1146454" y="48895"/>
                </a:lnTo>
                <a:lnTo>
                  <a:pt x="1146454" y="161798"/>
                </a:lnTo>
                <a:lnTo>
                  <a:pt x="1167828" y="161798"/>
                </a:lnTo>
                <a:lnTo>
                  <a:pt x="1167828" y="48895"/>
                </a:lnTo>
                <a:lnTo>
                  <a:pt x="1167828" y="30454"/>
                </a:lnTo>
                <a:close/>
              </a:path>
              <a:path w="1545590" h="1054735">
                <a:moveTo>
                  <a:pt x="1169924" y="219290"/>
                </a:moveTo>
                <a:lnTo>
                  <a:pt x="1138580" y="186639"/>
                </a:lnTo>
                <a:lnTo>
                  <a:pt x="1124991" y="188849"/>
                </a:lnTo>
                <a:lnTo>
                  <a:pt x="1115174" y="195249"/>
                </a:lnTo>
                <a:lnTo>
                  <a:pt x="1109230" y="205498"/>
                </a:lnTo>
                <a:lnTo>
                  <a:pt x="1107236" y="219290"/>
                </a:lnTo>
                <a:lnTo>
                  <a:pt x="1107236" y="288137"/>
                </a:lnTo>
                <a:lnTo>
                  <a:pt x="1108951" y="299974"/>
                </a:lnTo>
                <a:lnTo>
                  <a:pt x="1127937" y="286918"/>
                </a:lnTo>
                <a:lnTo>
                  <a:pt x="1127937" y="208635"/>
                </a:lnTo>
                <a:lnTo>
                  <a:pt x="1132217" y="205092"/>
                </a:lnTo>
                <a:lnTo>
                  <a:pt x="1145032" y="205092"/>
                </a:lnTo>
                <a:lnTo>
                  <a:pt x="1149311" y="208635"/>
                </a:lnTo>
                <a:lnTo>
                  <a:pt x="1149311" y="272224"/>
                </a:lnTo>
                <a:lnTo>
                  <a:pt x="1169924" y="258064"/>
                </a:lnTo>
                <a:lnTo>
                  <a:pt x="1169924" y="219290"/>
                </a:lnTo>
                <a:close/>
              </a:path>
              <a:path w="1545590" h="1054735">
                <a:moveTo>
                  <a:pt x="1241907" y="188061"/>
                </a:moveTo>
                <a:lnTo>
                  <a:pt x="1185595" y="188061"/>
                </a:lnTo>
                <a:lnTo>
                  <a:pt x="1185595" y="247294"/>
                </a:lnTo>
                <a:lnTo>
                  <a:pt x="1206296" y="233057"/>
                </a:lnTo>
                <a:lnTo>
                  <a:pt x="1206296" y="206514"/>
                </a:lnTo>
                <a:lnTo>
                  <a:pt x="1241907" y="206514"/>
                </a:lnTo>
                <a:lnTo>
                  <a:pt x="1241907" y="188061"/>
                </a:lnTo>
                <a:close/>
              </a:path>
              <a:path w="1545590" h="1054735">
                <a:moveTo>
                  <a:pt x="1246187" y="112077"/>
                </a:moveTo>
                <a:lnTo>
                  <a:pt x="1224813" y="81076"/>
                </a:lnTo>
                <a:lnTo>
                  <a:pt x="1224813" y="101485"/>
                </a:lnTo>
                <a:lnTo>
                  <a:pt x="1224813" y="139788"/>
                </a:lnTo>
                <a:lnTo>
                  <a:pt x="1221295" y="143332"/>
                </a:lnTo>
                <a:lnTo>
                  <a:pt x="1204874" y="143332"/>
                </a:lnTo>
                <a:lnTo>
                  <a:pt x="1204874" y="98640"/>
                </a:lnTo>
                <a:lnTo>
                  <a:pt x="1221295" y="98640"/>
                </a:lnTo>
                <a:lnTo>
                  <a:pt x="1224813" y="101485"/>
                </a:lnTo>
                <a:lnTo>
                  <a:pt x="1224813" y="81076"/>
                </a:lnTo>
                <a:lnTo>
                  <a:pt x="1214843" y="79451"/>
                </a:lnTo>
                <a:lnTo>
                  <a:pt x="1204874" y="79451"/>
                </a:lnTo>
                <a:lnTo>
                  <a:pt x="1204874" y="30454"/>
                </a:lnTo>
                <a:lnTo>
                  <a:pt x="1184160" y="30454"/>
                </a:lnTo>
                <a:lnTo>
                  <a:pt x="1184160" y="161798"/>
                </a:lnTo>
                <a:lnTo>
                  <a:pt x="1214843" y="161798"/>
                </a:lnTo>
                <a:lnTo>
                  <a:pt x="1228471" y="159689"/>
                </a:lnTo>
                <a:lnTo>
                  <a:pt x="1238275" y="153454"/>
                </a:lnTo>
                <a:lnTo>
                  <a:pt x="1244142" y="143332"/>
                </a:lnTo>
                <a:lnTo>
                  <a:pt x="1246187" y="129146"/>
                </a:lnTo>
                <a:lnTo>
                  <a:pt x="1246187" y="112077"/>
                </a:lnTo>
                <a:close/>
              </a:path>
              <a:path w="1545590" h="1054735">
                <a:moveTo>
                  <a:pt x="1271752" y="188061"/>
                </a:moveTo>
                <a:lnTo>
                  <a:pt x="1256919" y="188061"/>
                </a:lnTo>
                <a:lnTo>
                  <a:pt x="1256919" y="198259"/>
                </a:lnTo>
                <a:lnTo>
                  <a:pt x="1271752" y="188061"/>
                </a:lnTo>
                <a:close/>
              </a:path>
              <a:path w="1545590" h="1054735">
                <a:moveTo>
                  <a:pt x="1325968" y="30454"/>
                </a:moveTo>
                <a:lnTo>
                  <a:pt x="1304594" y="30454"/>
                </a:lnTo>
                <a:lnTo>
                  <a:pt x="1304594" y="86537"/>
                </a:lnTo>
                <a:lnTo>
                  <a:pt x="1281137" y="86537"/>
                </a:lnTo>
                <a:lnTo>
                  <a:pt x="1281137" y="30454"/>
                </a:lnTo>
                <a:lnTo>
                  <a:pt x="1260436" y="30454"/>
                </a:lnTo>
                <a:lnTo>
                  <a:pt x="1260436" y="161798"/>
                </a:lnTo>
                <a:lnTo>
                  <a:pt x="1281137" y="161798"/>
                </a:lnTo>
                <a:lnTo>
                  <a:pt x="1281137" y="105740"/>
                </a:lnTo>
                <a:lnTo>
                  <a:pt x="1304594" y="105740"/>
                </a:lnTo>
                <a:lnTo>
                  <a:pt x="1304594" y="161798"/>
                </a:lnTo>
                <a:lnTo>
                  <a:pt x="1309966" y="161798"/>
                </a:lnTo>
                <a:lnTo>
                  <a:pt x="1325968" y="150799"/>
                </a:lnTo>
                <a:lnTo>
                  <a:pt x="1325968" y="105740"/>
                </a:lnTo>
                <a:lnTo>
                  <a:pt x="1325968" y="86537"/>
                </a:lnTo>
                <a:lnTo>
                  <a:pt x="1325968" y="30454"/>
                </a:lnTo>
                <a:close/>
              </a:path>
              <a:path w="1545590" h="1054735">
                <a:moveTo>
                  <a:pt x="1401826" y="98653"/>
                </a:moveTo>
                <a:lnTo>
                  <a:pt x="1401775" y="98310"/>
                </a:lnTo>
                <a:lnTo>
                  <a:pt x="1396085" y="88061"/>
                </a:lnTo>
                <a:lnTo>
                  <a:pt x="1386509" y="81661"/>
                </a:lnTo>
                <a:lnTo>
                  <a:pt x="1372971" y="79451"/>
                </a:lnTo>
                <a:lnTo>
                  <a:pt x="1363002" y="79451"/>
                </a:lnTo>
                <a:lnTo>
                  <a:pt x="1363002" y="30454"/>
                </a:lnTo>
                <a:lnTo>
                  <a:pt x="1342390" y="30454"/>
                </a:lnTo>
                <a:lnTo>
                  <a:pt x="1342390" y="139509"/>
                </a:lnTo>
                <a:lnTo>
                  <a:pt x="1363002" y="125336"/>
                </a:lnTo>
                <a:lnTo>
                  <a:pt x="1363002" y="98640"/>
                </a:lnTo>
                <a:lnTo>
                  <a:pt x="1379435" y="98640"/>
                </a:lnTo>
                <a:lnTo>
                  <a:pt x="1383042" y="101485"/>
                </a:lnTo>
                <a:lnTo>
                  <a:pt x="1383042" y="111569"/>
                </a:lnTo>
                <a:lnTo>
                  <a:pt x="1401826" y="98653"/>
                </a:lnTo>
                <a:close/>
              </a:path>
              <a:path w="1545590" h="1054735">
                <a:moveTo>
                  <a:pt x="1436420" y="30454"/>
                </a:moveTo>
                <a:lnTo>
                  <a:pt x="1415808" y="30454"/>
                </a:lnTo>
                <a:lnTo>
                  <a:pt x="1415808" y="89039"/>
                </a:lnTo>
                <a:lnTo>
                  <a:pt x="1436420" y="74879"/>
                </a:lnTo>
                <a:lnTo>
                  <a:pt x="1436420" y="30454"/>
                </a:lnTo>
                <a:close/>
              </a:path>
              <a:path w="1545590" h="1054735">
                <a:moveTo>
                  <a:pt x="1501038" y="30454"/>
                </a:moveTo>
                <a:lnTo>
                  <a:pt x="1452854" y="30454"/>
                </a:lnTo>
                <a:lnTo>
                  <a:pt x="1452854" y="63576"/>
                </a:lnTo>
                <a:lnTo>
                  <a:pt x="1501038" y="30454"/>
                </a:lnTo>
                <a:close/>
              </a:path>
              <a:path w="1545590" h="1054735">
                <a:moveTo>
                  <a:pt x="1545336" y="12"/>
                </a:moveTo>
                <a:lnTo>
                  <a:pt x="485940" y="0"/>
                </a:lnTo>
                <a:lnTo>
                  <a:pt x="485228" y="1422"/>
                </a:lnTo>
                <a:lnTo>
                  <a:pt x="723" y="1036218"/>
                </a:lnTo>
                <a:lnTo>
                  <a:pt x="0" y="1041501"/>
                </a:lnTo>
                <a:lnTo>
                  <a:pt x="0" y="1043533"/>
                </a:lnTo>
                <a:lnTo>
                  <a:pt x="1968" y="1048905"/>
                </a:lnTo>
                <a:lnTo>
                  <a:pt x="6527" y="1053084"/>
                </a:lnTo>
                <a:lnTo>
                  <a:pt x="11493" y="1054328"/>
                </a:lnTo>
                <a:lnTo>
                  <a:pt x="46101" y="1030541"/>
                </a:lnTo>
                <a:lnTo>
                  <a:pt x="68961" y="1014831"/>
                </a:lnTo>
                <a:lnTo>
                  <a:pt x="25654" y="1030541"/>
                </a:lnTo>
                <a:lnTo>
                  <a:pt x="501624" y="13436"/>
                </a:lnTo>
                <a:lnTo>
                  <a:pt x="1525803" y="13436"/>
                </a:lnTo>
                <a:lnTo>
                  <a:pt x="1545336" y="12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-12700" y="8753247"/>
            <a:ext cx="12253595" cy="1000760"/>
            <a:chOff x="-12700" y="8753247"/>
            <a:chExt cx="12253595" cy="1000760"/>
          </a:xfrm>
        </p:grpSpPr>
        <p:sp>
          <p:nvSpPr>
            <p:cNvPr id="7" name="object 7"/>
            <p:cNvSpPr/>
            <p:nvPr/>
          </p:nvSpPr>
          <p:spPr>
            <a:xfrm>
              <a:off x="11759183" y="9111996"/>
              <a:ext cx="481965" cy="481965"/>
            </a:xfrm>
            <a:custGeom>
              <a:avLst/>
              <a:gdLst/>
              <a:ahLst/>
              <a:cxnLst/>
              <a:rect l="l" t="t" r="r" b="b"/>
              <a:pathLst>
                <a:path w="481965" h="481965">
                  <a:moveTo>
                    <a:pt x="240792" y="0"/>
                  </a:moveTo>
                  <a:lnTo>
                    <a:pt x="192268" y="4892"/>
                  </a:lnTo>
                  <a:lnTo>
                    <a:pt x="147071" y="18923"/>
                  </a:lnTo>
                  <a:lnTo>
                    <a:pt x="106170" y="41124"/>
                  </a:lnTo>
                  <a:lnTo>
                    <a:pt x="70532" y="70527"/>
                  </a:lnTo>
                  <a:lnTo>
                    <a:pt x="41127" y="106164"/>
                  </a:lnTo>
                  <a:lnTo>
                    <a:pt x="18924" y="147066"/>
                  </a:lnTo>
                  <a:lnTo>
                    <a:pt x="4892" y="192265"/>
                  </a:lnTo>
                  <a:lnTo>
                    <a:pt x="0" y="240791"/>
                  </a:lnTo>
                  <a:lnTo>
                    <a:pt x="4892" y="289318"/>
                  </a:lnTo>
                  <a:lnTo>
                    <a:pt x="18924" y="334517"/>
                  </a:lnTo>
                  <a:lnTo>
                    <a:pt x="41127" y="375419"/>
                  </a:lnTo>
                  <a:lnTo>
                    <a:pt x="70532" y="411056"/>
                  </a:lnTo>
                  <a:lnTo>
                    <a:pt x="106170" y="440459"/>
                  </a:lnTo>
                  <a:lnTo>
                    <a:pt x="147071" y="462660"/>
                  </a:lnTo>
                  <a:lnTo>
                    <a:pt x="192268" y="476691"/>
                  </a:lnTo>
                  <a:lnTo>
                    <a:pt x="240792" y="481583"/>
                  </a:lnTo>
                  <a:lnTo>
                    <a:pt x="289315" y="476691"/>
                  </a:lnTo>
                  <a:lnTo>
                    <a:pt x="334512" y="462660"/>
                  </a:lnTo>
                  <a:lnTo>
                    <a:pt x="375413" y="440459"/>
                  </a:lnTo>
                  <a:lnTo>
                    <a:pt x="411051" y="411056"/>
                  </a:lnTo>
                  <a:lnTo>
                    <a:pt x="440456" y="375419"/>
                  </a:lnTo>
                  <a:lnTo>
                    <a:pt x="462659" y="334517"/>
                  </a:lnTo>
                  <a:lnTo>
                    <a:pt x="476691" y="289318"/>
                  </a:lnTo>
                  <a:lnTo>
                    <a:pt x="481584" y="240791"/>
                  </a:lnTo>
                  <a:lnTo>
                    <a:pt x="476691" y="192265"/>
                  </a:lnTo>
                  <a:lnTo>
                    <a:pt x="462659" y="147066"/>
                  </a:lnTo>
                  <a:lnTo>
                    <a:pt x="440456" y="106164"/>
                  </a:lnTo>
                  <a:lnTo>
                    <a:pt x="411051" y="70527"/>
                  </a:lnTo>
                  <a:lnTo>
                    <a:pt x="375413" y="41124"/>
                  </a:lnTo>
                  <a:lnTo>
                    <a:pt x="334512" y="18923"/>
                  </a:lnTo>
                  <a:lnTo>
                    <a:pt x="289315" y="4892"/>
                  </a:lnTo>
                  <a:lnTo>
                    <a:pt x="240792" y="0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9356598"/>
              <a:ext cx="11743690" cy="1905"/>
            </a:xfrm>
            <a:custGeom>
              <a:avLst/>
              <a:gdLst/>
              <a:ahLst/>
              <a:cxnLst/>
              <a:rect l="l" t="t" r="r" b="b"/>
              <a:pathLst>
                <a:path w="11743690" h="1904">
                  <a:moveTo>
                    <a:pt x="0" y="1435"/>
                  </a:moveTo>
                  <a:lnTo>
                    <a:pt x="11743182" y="0"/>
                  </a:lnTo>
                </a:path>
              </a:pathLst>
            </a:custGeom>
            <a:ln w="25400">
              <a:solidFill>
                <a:srgbClr val="00A1FF"/>
              </a:solidFill>
              <a:prstDash val="dot"/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8753247"/>
              <a:ext cx="4674870" cy="1000760"/>
            </a:xfrm>
            <a:custGeom>
              <a:avLst/>
              <a:gdLst/>
              <a:ahLst/>
              <a:cxnLst/>
              <a:rect l="l" t="t" r="r" b="b"/>
              <a:pathLst>
                <a:path w="4674870" h="1000759">
                  <a:moveTo>
                    <a:pt x="4633221" y="0"/>
                  </a:moveTo>
                  <a:lnTo>
                    <a:pt x="4618736" y="4381"/>
                  </a:lnTo>
                  <a:lnTo>
                    <a:pt x="4607081" y="14043"/>
                  </a:lnTo>
                  <a:lnTo>
                    <a:pt x="4600273" y="26971"/>
                  </a:lnTo>
                  <a:lnTo>
                    <a:pt x="4598822" y="41503"/>
                  </a:lnTo>
                  <a:lnTo>
                    <a:pt x="4603242" y="55981"/>
                  </a:lnTo>
                  <a:lnTo>
                    <a:pt x="4612870" y="67625"/>
                  </a:lnTo>
                  <a:lnTo>
                    <a:pt x="4625784" y="74429"/>
                  </a:lnTo>
                  <a:lnTo>
                    <a:pt x="4640318" y="75892"/>
                  </a:lnTo>
                  <a:lnTo>
                    <a:pt x="4654804" y="71513"/>
                  </a:lnTo>
                  <a:lnTo>
                    <a:pt x="4666458" y="61850"/>
                  </a:lnTo>
                  <a:lnTo>
                    <a:pt x="4671402" y="52463"/>
                  </a:lnTo>
                  <a:lnTo>
                    <a:pt x="4636643" y="52463"/>
                  </a:lnTo>
                  <a:lnTo>
                    <a:pt x="4628896" y="50164"/>
                  </a:lnTo>
                  <a:lnTo>
                    <a:pt x="4622292" y="37807"/>
                  </a:lnTo>
                  <a:lnTo>
                    <a:pt x="4624578" y="30111"/>
                  </a:lnTo>
                  <a:lnTo>
                    <a:pt x="4630674" y="26783"/>
                  </a:lnTo>
                  <a:lnTo>
                    <a:pt x="4636897" y="23443"/>
                  </a:lnTo>
                  <a:lnTo>
                    <a:pt x="4671375" y="23443"/>
                  </a:lnTo>
                  <a:lnTo>
                    <a:pt x="4670298" y="19913"/>
                  </a:lnTo>
                  <a:lnTo>
                    <a:pt x="4660669" y="8263"/>
                  </a:lnTo>
                  <a:lnTo>
                    <a:pt x="4647755" y="1460"/>
                  </a:lnTo>
                  <a:lnTo>
                    <a:pt x="4633221" y="0"/>
                  </a:lnTo>
                  <a:close/>
                </a:path>
                <a:path w="4674870" h="1000759">
                  <a:moveTo>
                    <a:pt x="4636897" y="23443"/>
                  </a:moveTo>
                  <a:lnTo>
                    <a:pt x="4630801" y="26771"/>
                  </a:lnTo>
                  <a:lnTo>
                    <a:pt x="4624578" y="30111"/>
                  </a:lnTo>
                  <a:lnTo>
                    <a:pt x="4622292" y="37807"/>
                  </a:lnTo>
                  <a:lnTo>
                    <a:pt x="4628896" y="50164"/>
                  </a:lnTo>
                  <a:lnTo>
                    <a:pt x="4636643" y="52463"/>
                  </a:lnTo>
                  <a:lnTo>
                    <a:pt x="4642739" y="49123"/>
                  </a:lnTo>
                  <a:lnTo>
                    <a:pt x="4648962" y="45795"/>
                  </a:lnTo>
                  <a:lnTo>
                    <a:pt x="4651248" y="38099"/>
                  </a:lnTo>
                  <a:lnTo>
                    <a:pt x="4644644" y="25742"/>
                  </a:lnTo>
                  <a:lnTo>
                    <a:pt x="4636897" y="23443"/>
                  </a:lnTo>
                  <a:close/>
                </a:path>
                <a:path w="4674870" h="1000759">
                  <a:moveTo>
                    <a:pt x="4671375" y="23443"/>
                  </a:moveTo>
                  <a:lnTo>
                    <a:pt x="4636897" y="23443"/>
                  </a:lnTo>
                  <a:lnTo>
                    <a:pt x="4644644" y="25742"/>
                  </a:lnTo>
                  <a:lnTo>
                    <a:pt x="4651248" y="38099"/>
                  </a:lnTo>
                  <a:lnTo>
                    <a:pt x="4648962" y="45795"/>
                  </a:lnTo>
                  <a:lnTo>
                    <a:pt x="4642739" y="49123"/>
                  </a:lnTo>
                  <a:lnTo>
                    <a:pt x="4636643" y="52463"/>
                  </a:lnTo>
                  <a:lnTo>
                    <a:pt x="4671402" y="52463"/>
                  </a:lnTo>
                  <a:lnTo>
                    <a:pt x="4673266" y="48923"/>
                  </a:lnTo>
                  <a:lnTo>
                    <a:pt x="4674717" y="34390"/>
                  </a:lnTo>
                  <a:lnTo>
                    <a:pt x="4671375" y="23443"/>
                  </a:lnTo>
                  <a:close/>
                </a:path>
                <a:path w="4674870" h="1000759">
                  <a:moveTo>
                    <a:pt x="4569714" y="59524"/>
                  </a:moveTo>
                  <a:lnTo>
                    <a:pt x="4563618" y="62864"/>
                  </a:lnTo>
                  <a:lnTo>
                    <a:pt x="4557395" y="66192"/>
                  </a:lnTo>
                  <a:lnTo>
                    <a:pt x="4555109" y="73900"/>
                  </a:lnTo>
                  <a:lnTo>
                    <a:pt x="4561713" y="86245"/>
                  </a:lnTo>
                  <a:lnTo>
                    <a:pt x="4569460" y="88544"/>
                  </a:lnTo>
                  <a:lnTo>
                    <a:pt x="4581779" y="81876"/>
                  </a:lnTo>
                  <a:lnTo>
                    <a:pt x="4584192" y="74167"/>
                  </a:lnTo>
                  <a:lnTo>
                    <a:pt x="4580763" y="67995"/>
                  </a:lnTo>
                  <a:lnTo>
                    <a:pt x="4577461" y="61823"/>
                  </a:lnTo>
                  <a:lnTo>
                    <a:pt x="4569714" y="59524"/>
                  </a:lnTo>
                  <a:close/>
                </a:path>
                <a:path w="4674870" h="1000759">
                  <a:moveTo>
                    <a:pt x="4502658" y="95109"/>
                  </a:moveTo>
                  <a:lnTo>
                    <a:pt x="4496435" y="98335"/>
                  </a:lnTo>
                  <a:lnTo>
                    <a:pt x="4490085" y="101574"/>
                  </a:lnTo>
                  <a:lnTo>
                    <a:pt x="4487672" y="109232"/>
                  </a:lnTo>
                  <a:lnTo>
                    <a:pt x="4490974" y="115455"/>
                  </a:lnTo>
                  <a:lnTo>
                    <a:pt x="4494149" y="121691"/>
                  </a:lnTo>
                  <a:lnTo>
                    <a:pt x="4501769" y="124129"/>
                  </a:lnTo>
                  <a:lnTo>
                    <a:pt x="4507992" y="120903"/>
                  </a:lnTo>
                  <a:lnTo>
                    <a:pt x="4508119" y="120890"/>
                  </a:lnTo>
                  <a:lnTo>
                    <a:pt x="4514342" y="117665"/>
                  </a:lnTo>
                  <a:lnTo>
                    <a:pt x="4516755" y="110007"/>
                  </a:lnTo>
                  <a:lnTo>
                    <a:pt x="4513453" y="103771"/>
                  </a:lnTo>
                  <a:lnTo>
                    <a:pt x="4510278" y="97548"/>
                  </a:lnTo>
                  <a:lnTo>
                    <a:pt x="4502658" y="95109"/>
                  </a:lnTo>
                  <a:close/>
                </a:path>
                <a:path w="4674870" h="1000759">
                  <a:moveTo>
                    <a:pt x="4434840" y="130009"/>
                  </a:moveTo>
                  <a:lnTo>
                    <a:pt x="4422394" y="136473"/>
                  </a:lnTo>
                  <a:lnTo>
                    <a:pt x="4419981" y="144144"/>
                  </a:lnTo>
                  <a:lnTo>
                    <a:pt x="4426331" y="156590"/>
                  </a:lnTo>
                  <a:lnTo>
                    <a:pt x="4434078" y="159029"/>
                  </a:lnTo>
                  <a:lnTo>
                    <a:pt x="4446524" y="152577"/>
                  </a:lnTo>
                  <a:lnTo>
                    <a:pt x="4448937" y="144906"/>
                  </a:lnTo>
                  <a:lnTo>
                    <a:pt x="4445762" y="138683"/>
                  </a:lnTo>
                  <a:lnTo>
                    <a:pt x="4442460" y="132447"/>
                  </a:lnTo>
                  <a:lnTo>
                    <a:pt x="4434840" y="130009"/>
                  </a:lnTo>
                  <a:close/>
                </a:path>
                <a:path w="4674870" h="1000759">
                  <a:moveTo>
                    <a:pt x="4366895" y="163994"/>
                  </a:moveTo>
                  <a:lnTo>
                    <a:pt x="4354322" y="170255"/>
                  </a:lnTo>
                  <a:lnTo>
                    <a:pt x="4351655" y="177875"/>
                  </a:lnTo>
                  <a:lnTo>
                    <a:pt x="4358005" y="190436"/>
                  </a:lnTo>
                  <a:lnTo>
                    <a:pt x="4365625" y="193001"/>
                  </a:lnTo>
                  <a:lnTo>
                    <a:pt x="4371848" y="189864"/>
                  </a:lnTo>
                  <a:lnTo>
                    <a:pt x="4378198" y="186740"/>
                  </a:lnTo>
                  <a:lnTo>
                    <a:pt x="4380738" y="179120"/>
                  </a:lnTo>
                  <a:lnTo>
                    <a:pt x="4377563" y="172833"/>
                  </a:lnTo>
                  <a:lnTo>
                    <a:pt x="4374515" y="166560"/>
                  </a:lnTo>
                  <a:lnTo>
                    <a:pt x="4366895" y="163994"/>
                  </a:lnTo>
                  <a:close/>
                </a:path>
                <a:path w="4674870" h="1000759">
                  <a:moveTo>
                    <a:pt x="4298569" y="197522"/>
                  </a:moveTo>
                  <a:lnTo>
                    <a:pt x="4292346" y="200545"/>
                  </a:lnTo>
                  <a:lnTo>
                    <a:pt x="4285996" y="203567"/>
                  </a:lnTo>
                  <a:lnTo>
                    <a:pt x="4283202" y="211149"/>
                  </a:lnTo>
                  <a:lnTo>
                    <a:pt x="4289298" y="223811"/>
                  </a:lnTo>
                  <a:lnTo>
                    <a:pt x="4296918" y="226504"/>
                  </a:lnTo>
                  <a:lnTo>
                    <a:pt x="4303141" y="223481"/>
                  </a:lnTo>
                  <a:lnTo>
                    <a:pt x="4309618" y="220446"/>
                  </a:lnTo>
                  <a:lnTo>
                    <a:pt x="4312285" y="212864"/>
                  </a:lnTo>
                  <a:lnTo>
                    <a:pt x="4306189" y="200202"/>
                  </a:lnTo>
                  <a:lnTo>
                    <a:pt x="4298569" y="197522"/>
                  </a:lnTo>
                  <a:close/>
                </a:path>
                <a:path w="4674870" h="1000759">
                  <a:moveTo>
                    <a:pt x="4229735" y="230212"/>
                  </a:moveTo>
                  <a:lnTo>
                    <a:pt x="4217035" y="236270"/>
                  </a:lnTo>
                  <a:lnTo>
                    <a:pt x="4214368" y="243839"/>
                  </a:lnTo>
                  <a:lnTo>
                    <a:pt x="4220464" y="256501"/>
                  </a:lnTo>
                  <a:lnTo>
                    <a:pt x="4227957" y="259193"/>
                  </a:lnTo>
                  <a:lnTo>
                    <a:pt x="4240657" y="253148"/>
                  </a:lnTo>
                  <a:lnTo>
                    <a:pt x="4243324" y="245566"/>
                  </a:lnTo>
                  <a:lnTo>
                    <a:pt x="4240403" y="239229"/>
                  </a:lnTo>
                  <a:lnTo>
                    <a:pt x="4237355" y="232904"/>
                  </a:lnTo>
                  <a:lnTo>
                    <a:pt x="4229735" y="230212"/>
                  </a:lnTo>
                  <a:close/>
                </a:path>
                <a:path w="4674870" h="1000759">
                  <a:moveTo>
                    <a:pt x="4160774" y="262153"/>
                  </a:moveTo>
                  <a:lnTo>
                    <a:pt x="4154424" y="265086"/>
                  </a:lnTo>
                  <a:lnTo>
                    <a:pt x="4147947" y="267995"/>
                  </a:lnTo>
                  <a:lnTo>
                    <a:pt x="4145153" y="275538"/>
                  </a:lnTo>
                  <a:lnTo>
                    <a:pt x="4150995" y="288289"/>
                  </a:lnTo>
                  <a:lnTo>
                    <a:pt x="4158615" y="291096"/>
                  </a:lnTo>
                  <a:lnTo>
                    <a:pt x="4171315" y="285254"/>
                  </a:lnTo>
                  <a:lnTo>
                    <a:pt x="4174109" y="277723"/>
                  </a:lnTo>
                  <a:lnTo>
                    <a:pt x="4168266" y="264959"/>
                  </a:lnTo>
                  <a:lnTo>
                    <a:pt x="4160774" y="262153"/>
                  </a:lnTo>
                  <a:close/>
                </a:path>
                <a:path w="4674870" h="1000759">
                  <a:moveTo>
                    <a:pt x="4091559" y="293636"/>
                  </a:moveTo>
                  <a:lnTo>
                    <a:pt x="4085209" y="296443"/>
                  </a:lnTo>
                  <a:lnTo>
                    <a:pt x="4078732" y="299275"/>
                  </a:lnTo>
                  <a:lnTo>
                    <a:pt x="4075811" y="306768"/>
                  </a:lnTo>
                  <a:lnTo>
                    <a:pt x="4081399" y="319607"/>
                  </a:lnTo>
                  <a:lnTo>
                    <a:pt x="4088891" y="322541"/>
                  </a:lnTo>
                  <a:lnTo>
                    <a:pt x="4101719" y="316902"/>
                  </a:lnTo>
                  <a:lnTo>
                    <a:pt x="4104640" y="309409"/>
                  </a:lnTo>
                  <a:lnTo>
                    <a:pt x="4099052" y="296557"/>
                  </a:lnTo>
                  <a:lnTo>
                    <a:pt x="4091559" y="293636"/>
                  </a:lnTo>
                  <a:close/>
                </a:path>
                <a:path w="4674870" h="1000759">
                  <a:moveTo>
                    <a:pt x="4021709" y="324027"/>
                  </a:moveTo>
                  <a:lnTo>
                    <a:pt x="4008754" y="329678"/>
                  </a:lnTo>
                  <a:lnTo>
                    <a:pt x="4005834" y="337159"/>
                  </a:lnTo>
                  <a:lnTo>
                    <a:pt x="4008754" y="343585"/>
                  </a:lnTo>
                  <a:lnTo>
                    <a:pt x="4011549" y="350011"/>
                  </a:lnTo>
                  <a:lnTo>
                    <a:pt x="4019041" y="352932"/>
                  </a:lnTo>
                  <a:lnTo>
                    <a:pt x="4031869" y="347293"/>
                  </a:lnTo>
                  <a:lnTo>
                    <a:pt x="4034790" y="339813"/>
                  </a:lnTo>
                  <a:lnTo>
                    <a:pt x="4029202" y="326961"/>
                  </a:lnTo>
                  <a:lnTo>
                    <a:pt x="4021709" y="324027"/>
                  </a:lnTo>
                  <a:close/>
                </a:path>
                <a:path w="4674870" h="1000759">
                  <a:moveTo>
                    <a:pt x="3951859" y="353961"/>
                  </a:moveTo>
                  <a:lnTo>
                    <a:pt x="3945382" y="356666"/>
                  </a:lnTo>
                  <a:lnTo>
                    <a:pt x="3945254" y="356679"/>
                  </a:lnTo>
                  <a:lnTo>
                    <a:pt x="3938904" y="359384"/>
                  </a:lnTo>
                  <a:lnTo>
                    <a:pt x="3935857" y="366826"/>
                  </a:lnTo>
                  <a:lnTo>
                    <a:pt x="3941191" y="379767"/>
                  </a:lnTo>
                  <a:lnTo>
                    <a:pt x="3948684" y="382815"/>
                  </a:lnTo>
                  <a:lnTo>
                    <a:pt x="3961638" y="377392"/>
                  </a:lnTo>
                  <a:lnTo>
                    <a:pt x="3964686" y="369950"/>
                  </a:lnTo>
                  <a:lnTo>
                    <a:pt x="3962019" y="363473"/>
                  </a:lnTo>
                  <a:lnTo>
                    <a:pt x="3959225" y="357009"/>
                  </a:lnTo>
                  <a:lnTo>
                    <a:pt x="3951859" y="353961"/>
                  </a:lnTo>
                  <a:close/>
                </a:path>
                <a:path w="4674870" h="1000759">
                  <a:moveTo>
                    <a:pt x="3881501" y="383298"/>
                  </a:moveTo>
                  <a:lnTo>
                    <a:pt x="3875024" y="386003"/>
                  </a:lnTo>
                  <a:lnTo>
                    <a:pt x="3868547" y="388721"/>
                  </a:lnTo>
                  <a:lnTo>
                    <a:pt x="3865499" y="396163"/>
                  </a:lnTo>
                  <a:lnTo>
                    <a:pt x="3870833" y="409104"/>
                  </a:lnTo>
                  <a:lnTo>
                    <a:pt x="3878326" y="412152"/>
                  </a:lnTo>
                  <a:lnTo>
                    <a:pt x="3891279" y="406729"/>
                  </a:lnTo>
                  <a:lnTo>
                    <a:pt x="3894328" y="399287"/>
                  </a:lnTo>
                  <a:lnTo>
                    <a:pt x="3891661" y="392810"/>
                  </a:lnTo>
                  <a:lnTo>
                    <a:pt x="3888866" y="386346"/>
                  </a:lnTo>
                  <a:lnTo>
                    <a:pt x="3881501" y="383298"/>
                  </a:lnTo>
                  <a:close/>
                </a:path>
                <a:path w="4674870" h="1000759">
                  <a:moveTo>
                    <a:pt x="3810889" y="411619"/>
                  </a:moveTo>
                  <a:lnTo>
                    <a:pt x="3797935" y="416813"/>
                  </a:lnTo>
                  <a:lnTo>
                    <a:pt x="3794633" y="424205"/>
                  </a:lnTo>
                  <a:lnTo>
                    <a:pt x="3797300" y="430720"/>
                  </a:lnTo>
                  <a:lnTo>
                    <a:pt x="3799840" y="437235"/>
                  </a:lnTo>
                  <a:lnTo>
                    <a:pt x="3807205" y="440422"/>
                  </a:lnTo>
                  <a:lnTo>
                    <a:pt x="3820287" y="435228"/>
                  </a:lnTo>
                  <a:lnTo>
                    <a:pt x="3823462" y="427837"/>
                  </a:lnTo>
                  <a:lnTo>
                    <a:pt x="3820922" y="421322"/>
                  </a:lnTo>
                  <a:lnTo>
                    <a:pt x="3818254" y="414807"/>
                  </a:lnTo>
                  <a:lnTo>
                    <a:pt x="3810889" y="411619"/>
                  </a:lnTo>
                  <a:close/>
                </a:path>
                <a:path w="4674870" h="1000759">
                  <a:moveTo>
                    <a:pt x="3740150" y="439508"/>
                  </a:moveTo>
                  <a:lnTo>
                    <a:pt x="3733673" y="442023"/>
                  </a:lnTo>
                  <a:lnTo>
                    <a:pt x="3727069" y="444537"/>
                  </a:lnTo>
                  <a:lnTo>
                    <a:pt x="3723766" y="451878"/>
                  </a:lnTo>
                  <a:lnTo>
                    <a:pt x="3728847" y="464984"/>
                  </a:lnTo>
                  <a:lnTo>
                    <a:pt x="3736086" y="468261"/>
                  </a:lnTo>
                  <a:lnTo>
                    <a:pt x="3749294" y="463232"/>
                  </a:lnTo>
                  <a:lnTo>
                    <a:pt x="3752469" y="455891"/>
                  </a:lnTo>
                  <a:lnTo>
                    <a:pt x="3750055" y="449351"/>
                  </a:lnTo>
                  <a:lnTo>
                    <a:pt x="3747516" y="442797"/>
                  </a:lnTo>
                  <a:lnTo>
                    <a:pt x="3740150" y="439508"/>
                  </a:lnTo>
                  <a:close/>
                </a:path>
                <a:path w="4674870" h="1000759">
                  <a:moveTo>
                    <a:pt x="3668903" y="466597"/>
                  </a:moveTo>
                  <a:lnTo>
                    <a:pt x="3662426" y="469112"/>
                  </a:lnTo>
                  <a:lnTo>
                    <a:pt x="3655822" y="471626"/>
                  </a:lnTo>
                  <a:lnTo>
                    <a:pt x="3652520" y="478967"/>
                  </a:lnTo>
                  <a:lnTo>
                    <a:pt x="3655060" y="485520"/>
                  </a:lnTo>
                  <a:lnTo>
                    <a:pt x="3657473" y="492073"/>
                  </a:lnTo>
                  <a:lnTo>
                    <a:pt x="3664839" y="495350"/>
                  </a:lnTo>
                  <a:lnTo>
                    <a:pt x="3678047" y="490321"/>
                  </a:lnTo>
                  <a:lnTo>
                    <a:pt x="3681222" y="482980"/>
                  </a:lnTo>
                  <a:lnTo>
                    <a:pt x="3678809" y="476427"/>
                  </a:lnTo>
                  <a:lnTo>
                    <a:pt x="3676269" y="469886"/>
                  </a:lnTo>
                  <a:lnTo>
                    <a:pt x="3668903" y="466597"/>
                  </a:lnTo>
                  <a:close/>
                </a:path>
                <a:path w="4674870" h="1000759">
                  <a:moveTo>
                    <a:pt x="3597655" y="493000"/>
                  </a:moveTo>
                  <a:lnTo>
                    <a:pt x="3584448" y="497801"/>
                  </a:lnTo>
                  <a:lnTo>
                    <a:pt x="3581019" y="505078"/>
                  </a:lnTo>
                  <a:lnTo>
                    <a:pt x="3585845" y="518273"/>
                  </a:lnTo>
                  <a:lnTo>
                    <a:pt x="3593084" y="521677"/>
                  </a:lnTo>
                  <a:lnTo>
                    <a:pt x="3606291" y="516889"/>
                  </a:lnTo>
                  <a:lnTo>
                    <a:pt x="3609721" y="509599"/>
                  </a:lnTo>
                  <a:lnTo>
                    <a:pt x="3604895" y="496417"/>
                  </a:lnTo>
                  <a:lnTo>
                    <a:pt x="3597655" y="493000"/>
                  </a:lnTo>
                  <a:close/>
                </a:path>
                <a:path w="4674870" h="1000759">
                  <a:moveTo>
                    <a:pt x="3526154" y="518985"/>
                  </a:moveTo>
                  <a:lnTo>
                    <a:pt x="3512947" y="523569"/>
                  </a:lnTo>
                  <a:lnTo>
                    <a:pt x="3509391" y="530796"/>
                  </a:lnTo>
                  <a:lnTo>
                    <a:pt x="3513963" y="544054"/>
                  </a:lnTo>
                  <a:lnTo>
                    <a:pt x="3521202" y="547572"/>
                  </a:lnTo>
                  <a:lnTo>
                    <a:pt x="3534537" y="542988"/>
                  </a:lnTo>
                  <a:lnTo>
                    <a:pt x="3537966" y="535761"/>
                  </a:lnTo>
                  <a:lnTo>
                    <a:pt x="3533394" y="522503"/>
                  </a:lnTo>
                  <a:lnTo>
                    <a:pt x="3526154" y="518985"/>
                  </a:lnTo>
                  <a:close/>
                </a:path>
                <a:path w="4674870" h="1000759">
                  <a:moveTo>
                    <a:pt x="3454146" y="543800"/>
                  </a:moveTo>
                  <a:lnTo>
                    <a:pt x="3440811" y="548385"/>
                  </a:lnTo>
                  <a:lnTo>
                    <a:pt x="3437382" y="555611"/>
                  </a:lnTo>
                  <a:lnTo>
                    <a:pt x="3441954" y="568883"/>
                  </a:lnTo>
                  <a:lnTo>
                    <a:pt x="3449192" y="572401"/>
                  </a:lnTo>
                  <a:lnTo>
                    <a:pt x="3462401" y="567816"/>
                  </a:lnTo>
                  <a:lnTo>
                    <a:pt x="3465957" y="560590"/>
                  </a:lnTo>
                  <a:lnTo>
                    <a:pt x="3461385" y="547318"/>
                  </a:lnTo>
                  <a:lnTo>
                    <a:pt x="3454146" y="543800"/>
                  </a:lnTo>
                  <a:close/>
                </a:path>
                <a:path w="4674870" h="1000759">
                  <a:moveTo>
                    <a:pt x="3382137" y="568235"/>
                  </a:moveTo>
                  <a:lnTo>
                    <a:pt x="3375533" y="570420"/>
                  </a:lnTo>
                  <a:lnTo>
                    <a:pt x="3375405" y="570432"/>
                  </a:lnTo>
                  <a:lnTo>
                    <a:pt x="3368802" y="572617"/>
                  </a:lnTo>
                  <a:lnTo>
                    <a:pt x="3365119" y="579792"/>
                  </a:lnTo>
                  <a:lnTo>
                    <a:pt x="3367404" y="586460"/>
                  </a:lnTo>
                  <a:lnTo>
                    <a:pt x="3369564" y="593115"/>
                  </a:lnTo>
                  <a:lnTo>
                    <a:pt x="3376676" y="596747"/>
                  </a:lnTo>
                  <a:lnTo>
                    <a:pt x="3390011" y="592378"/>
                  </a:lnTo>
                  <a:lnTo>
                    <a:pt x="3393694" y="585202"/>
                  </a:lnTo>
                  <a:lnTo>
                    <a:pt x="3389376" y="571867"/>
                  </a:lnTo>
                  <a:lnTo>
                    <a:pt x="3382137" y="568235"/>
                  </a:lnTo>
                  <a:close/>
                </a:path>
                <a:path w="4674870" h="1000759">
                  <a:moveTo>
                    <a:pt x="3309747" y="591933"/>
                  </a:moveTo>
                  <a:lnTo>
                    <a:pt x="3296285" y="596315"/>
                  </a:lnTo>
                  <a:lnTo>
                    <a:pt x="3292729" y="603490"/>
                  </a:lnTo>
                  <a:lnTo>
                    <a:pt x="3297047" y="616825"/>
                  </a:lnTo>
                  <a:lnTo>
                    <a:pt x="3304286" y="620458"/>
                  </a:lnTo>
                  <a:lnTo>
                    <a:pt x="3317621" y="616076"/>
                  </a:lnTo>
                  <a:lnTo>
                    <a:pt x="3321177" y="608901"/>
                  </a:lnTo>
                  <a:lnTo>
                    <a:pt x="3316859" y="595578"/>
                  </a:lnTo>
                  <a:lnTo>
                    <a:pt x="3309747" y="591933"/>
                  </a:lnTo>
                  <a:close/>
                </a:path>
                <a:path w="4674870" h="1000759">
                  <a:moveTo>
                    <a:pt x="3237230" y="614870"/>
                  </a:moveTo>
                  <a:lnTo>
                    <a:pt x="3223768" y="619048"/>
                  </a:lnTo>
                  <a:lnTo>
                    <a:pt x="3220085" y="626173"/>
                  </a:lnTo>
                  <a:lnTo>
                    <a:pt x="3222117" y="632866"/>
                  </a:lnTo>
                  <a:lnTo>
                    <a:pt x="3224276" y="639558"/>
                  </a:lnTo>
                  <a:lnTo>
                    <a:pt x="3231388" y="643305"/>
                  </a:lnTo>
                  <a:lnTo>
                    <a:pt x="3237992" y="641209"/>
                  </a:lnTo>
                  <a:lnTo>
                    <a:pt x="3244723" y="639114"/>
                  </a:lnTo>
                  <a:lnTo>
                    <a:pt x="3248533" y="631989"/>
                  </a:lnTo>
                  <a:lnTo>
                    <a:pt x="3246374" y="625296"/>
                  </a:lnTo>
                  <a:lnTo>
                    <a:pt x="3244342" y="618603"/>
                  </a:lnTo>
                  <a:lnTo>
                    <a:pt x="3237230" y="614870"/>
                  </a:lnTo>
                  <a:close/>
                </a:path>
                <a:path w="4674870" h="1000759">
                  <a:moveTo>
                    <a:pt x="3164586" y="637399"/>
                  </a:moveTo>
                  <a:lnTo>
                    <a:pt x="3151124" y="641400"/>
                  </a:lnTo>
                  <a:lnTo>
                    <a:pt x="3147314" y="648461"/>
                  </a:lnTo>
                  <a:lnTo>
                    <a:pt x="3149219" y="655179"/>
                  </a:lnTo>
                  <a:lnTo>
                    <a:pt x="3151251" y="661910"/>
                  </a:lnTo>
                  <a:lnTo>
                    <a:pt x="3158363" y="665746"/>
                  </a:lnTo>
                  <a:lnTo>
                    <a:pt x="3171825" y="661758"/>
                  </a:lnTo>
                  <a:lnTo>
                    <a:pt x="3175635" y="654684"/>
                  </a:lnTo>
                  <a:lnTo>
                    <a:pt x="3171571" y="641235"/>
                  </a:lnTo>
                  <a:lnTo>
                    <a:pt x="3164586" y="637399"/>
                  </a:lnTo>
                  <a:close/>
                </a:path>
                <a:path w="4674870" h="1000759">
                  <a:moveTo>
                    <a:pt x="3091434" y="658875"/>
                  </a:moveTo>
                  <a:lnTo>
                    <a:pt x="3077972" y="662876"/>
                  </a:lnTo>
                  <a:lnTo>
                    <a:pt x="3074162" y="669937"/>
                  </a:lnTo>
                  <a:lnTo>
                    <a:pt x="3076067" y="676668"/>
                  </a:lnTo>
                  <a:lnTo>
                    <a:pt x="3078099" y="683386"/>
                  </a:lnTo>
                  <a:lnTo>
                    <a:pt x="3085211" y="687222"/>
                  </a:lnTo>
                  <a:lnTo>
                    <a:pt x="3098673" y="683234"/>
                  </a:lnTo>
                  <a:lnTo>
                    <a:pt x="3102483" y="676160"/>
                  </a:lnTo>
                  <a:lnTo>
                    <a:pt x="3100451" y="669442"/>
                  </a:lnTo>
                  <a:lnTo>
                    <a:pt x="3098546" y="662711"/>
                  </a:lnTo>
                  <a:lnTo>
                    <a:pt x="3091434" y="658875"/>
                  </a:lnTo>
                  <a:close/>
                </a:path>
                <a:path w="4674870" h="1000759">
                  <a:moveTo>
                    <a:pt x="3018409" y="679906"/>
                  </a:moveTo>
                  <a:lnTo>
                    <a:pt x="3004820" y="683691"/>
                  </a:lnTo>
                  <a:lnTo>
                    <a:pt x="3000883" y="690689"/>
                  </a:lnTo>
                  <a:lnTo>
                    <a:pt x="3004693" y="704201"/>
                  </a:lnTo>
                  <a:lnTo>
                    <a:pt x="3011678" y="708151"/>
                  </a:lnTo>
                  <a:lnTo>
                    <a:pt x="3025267" y="704367"/>
                  </a:lnTo>
                  <a:lnTo>
                    <a:pt x="3029204" y="697356"/>
                  </a:lnTo>
                  <a:lnTo>
                    <a:pt x="3025394" y="683843"/>
                  </a:lnTo>
                  <a:lnTo>
                    <a:pt x="3018409" y="679906"/>
                  </a:lnTo>
                  <a:close/>
                </a:path>
                <a:path w="4674870" h="1000759">
                  <a:moveTo>
                    <a:pt x="2944876" y="700315"/>
                  </a:moveTo>
                  <a:lnTo>
                    <a:pt x="2931414" y="704100"/>
                  </a:lnTo>
                  <a:lnTo>
                    <a:pt x="2927477" y="711110"/>
                  </a:lnTo>
                  <a:lnTo>
                    <a:pt x="2929382" y="717854"/>
                  </a:lnTo>
                  <a:lnTo>
                    <a:pt x="2931160" y="724610"/>
                  </a:lnTo>
                  <a:lnTo>
                    <a:pt x="2938272" y="728560"/>
                  </a:lnTo>
                  <a:lnTo>
                    <a:pt x="2951734" y="724775"/>
                  </a:lnTo>
                  <a:lnTo>
                    <a:pt x="2955671" y="717778"/>
                  </a:lnTo>
                  <a:lnTo>
                    <a:pt x="2953766" y="711021"/>
                  </a:lnTo>
                  <a:lnTo>
                    <a:pt x="2951988" y="704265"/>
                  </a:lnTo>
                  <a:lnTo>
                    <a:pt x="2944876" y="700315"/>
                  </a:lnTo>
                  <a:close/>
                </a:path>
                <a:path w="4674870" h="1000759">
                  <a:moveTo>
                    <a:pt x="2871470" y="719848"/>
                  </a:moveTo>
                  <a:lnTo>
                    <a:pt x="2857881" y="723417"/>
                  </a:lnTo>
                  <a:lnTo>
                    <a:pt x="2853817" y="730363"/>
                  </a:lnTo>
                  <a:lnTo>
                    <a:pt x="2857373" y="743927"/>
                  </a:lnTo>
                  <a:lnTo>
                    <a:pt x="2864358" y="747978"/>
                  </a:lnTo>
                  <a:lnTo>
                    <a:pt x="2877947" y="744410"/>
                  </a:lnTo>
                  <a:lnTo>
                    <a:pt x="2882011" y="737463"/>
                  </a:lnTo>
                  <a:lnTo>
                    <a:pt x="2878455" y="723899"/>
                  </a:lnTo>
                  <a:lnTo>
                    <a:pt x="2871470" y="719848"/>
                  </a:lnTo>
                  <a:close/>
                </a:path>
                <a:path w="4674870" h="1000759">
                  <a:moveTo>
                    <a:pt x="2797810" y="738987"/>
                  </a:moveTo>
                  <a:lnTo>
                    <a:pt x="2784221" y="742365"/>
                  </a:lnTo>
                  <a:lnTo>
                    <a:pt x="2780030" y="749248"/>
                  </a:lnTo>
                  <a:lnTo>
                    <a:pt x="2781808" y="756068"/>
                  </a:lnTo>
                  <a:lnTo>
                    <a:pt x="2783459" y="762875"/>
                  </a:lnTo>
                  <a:lnTo>
                    <a:pt x="2790317" y="767028"/>
                  </a:lnTo>
                  <a:lnTo>
                    <a:pt x="2803906" y="763650"/>
                  </a:lnTo>
                  <a:lnTo>
                    <a:pt x="2808097" y="756767"/>
                  </a:lnTo>
                  <a:lnTo>
                    <a:pt x="2804795" y="743140"/>
                  </a:lnTo>
                  <a:lnTo>
                    <a:pt x="2797810" y="738987"/>
                  </a:lnTo>
                  <a:close/>
                </a:path>
                <a:path w="4674870" h="1000759">
                  <a:moveTo>
                    <a:pt x="2723896" y="757237"/>
                  </a:moveTo>
                  <a:lnTo>
                    <a:pt x="2710180" y="760615"/>
                  </a:lnTo>
                  <a:lnTo>
                    <a:pt x="2706116" y="767498"/>
                  </a:lnTo>
                  <a:lnTo>
                    <a:pt x="2709418" y="781113"/>
                  </a:lnTo>
                  <a:lnTo>
                    <a:pt x="2716276" y="785266"/>
                  </a:lnTo>
                  <a:lnTo>
                    <a:pt x="2729992" y="781887"/>
                  </a:lnTo>
                  <a:lnTo>
                    <a:pt x="2734056" y="775004"/>
                  </a:lnTo>
                  <a:lnTo>
                    <a:pt x="2730754" y="761390"/>
                  </a:lnTo>
                  <a:lnTo>
                    <a:pt x="2723896" y="757237"/>
                  </a:lnTo>
                  <a:close/>
                </a:path>
                <a:path w="4674870" h="1000759">
                  <a:moveTo>
                    <a:pt x="2649982" y="774940"/>
                  </a:moveTo>
                  <a:lnTo>
                    <a:pt x="2636266" y="778103"/>
                  </a:lnTo>
                  <a:lnTo>
                    <a:pt x="2631948" y="784923"/>
                  </a:lnTo>
                  <a:lnTo>
                    <a:pt x="2633599" y="791755"/>
                  </a:lnTo>
                  <a:lnTo>
                    <a:pt x="2635123" y="798588"/>
                  </a:lnTo>
                  <a:lnTo>
                    <a:pt x="2641981" y="802855"/>
                  </a:lnTo>
                  <a:lnTo>
                    <a:pt x="2648712" y="801280"/>
                  </a:lnTo>
                  <a:lnTo>
                    <a:pt x="2655570" y="799693"/>
                  </a:lnTo>
                  <a:lnTo>
                    <a:pt x="2659888" y="792886"/>
                  </a:lnTo>
                  <a:lnTo>
                    <a:pt x="2658364" y="786040"/>
                  </a:lnTo>
                  <a:lnTo>
                    <a:pt x="2656713" y="779208"/>
                  </a:lnTo>
                  <a:lnTo>
                    <a:pt x="2649982" y="774940"/>
                  </a:lnTo>
                  <a:close/>
                </a:path>
                <a:path w="4674870" h="1000759">
                  <a:moveTo>
                    <a:pt x="2575687" y="792035"/>
                  </a:moveTo>
                  <a:lnTo>
                    <a:pt x="2561971" y="795197"/>
                  </a:lnTo>
                  <a:lnTo>
                    <a:pt x="2557653" y="802017"/>
                  </a:lnTo>
                  <a:lnTo>
                    <a:pt x="2559304" y="808849"/>
                  </a:lnTo>
                  <a:lnTo>
                    <a:pt x="2560828" y="815682"/>
                  </a:lnTo>
                  <a:lnTo>
                    <a:pt x="2567686" y="819949"/>
                  </a:lnTo>
                  <a:lnTo>
                    <a:pt x="2581402" y="816787"/>
                  </a:lnTo>
                  <a:lnTo>
                    <a:pt x="2585593" y="809980"/>
                  </a:lnTo>
                  <a:lnTo>
                    <a:pt x="2584069" y="803134"/>
                  </a:lnTo>
                  <a:lnTo>
                    <a:pt x="2582418" y="796302"/>
                  </a:lnTo>
                  <a:lnTo>
                    <a:pt x="2575687" y="792035"/>
                  </a:lnTo>
                  <a:close/>
                </a:path>
                <a:path w="4674870" h="1000759">
                  <a:moveTo>
                    <a:pt x="2501392" y="808227"/>
                  </a:moveTo>
                  <a:lnTo>
                    <a:pt x="2494534" y="809700"/>
                  </a:lnTo>
                  <a:lnTo>
                    <a:pt x="2487549" y="811186"/>
                  </a:lnTo>
                  <a:lnTo>
                    <a:pt x="2483231" y="817943"/>
                  </a:lnTo>
                  <a:lnTo>
                    <a:pt x="2484755" y="824801"/>
                  </a:lnTo>
                  <a:lnTo>
                    <a:pt x="2486152" y="831659"/>
                  </a:lnTo>
                  <a:lnTo>
                    <a:pt x="2493010" y="836015"/>
                  </a:lnTo>
                  <a:lnTo>
                    <a:pt x="2506726" y="833056"/>
                  </a:lnTo>
                  <a:lnTo>
                    <a:pt x="2511044" y="826312"/>
                  </a:lnTo>
                  <a:lnTo>
                    <a:pt x="2509520" y="819454"/>
                  </a:lnTo>
                  <a:lnTo>
                    <a:pt x="2508123" y="812596"/>
                  </a:lnTo>
                  <a:lnTo>
                    <a:pt x="2501392" y="808227"/>
                  </a:lnTo>
                  <a:close/>
                </a:path>
                <a:path w="4674870" h="1000759">
                  <a:moveTo>
                    <a:pt x="2426970" y="824051"/>
                  </a:moveTo>
                  <a:lnTo>
                    <a:pt x="2413127" y="826820"/>
                  </a:lnTo>
                  <a:lnTo>
                    <a:pt x="2408682" y="833513"/>
                  </a:lnTo>
                  <a:lnTo>
                    <a:pt x="2411476" y="847267"/>
                  </a:lnTo>
                  <a:lnTo>
                    <a:pt x="2418207" y="851725"/>
                  </a:lnTo>
                  <a:lnTo>
                    <a:pt x="2431923" y="848956"/>
                  </a:lnTo>
                  <a:lnTo>
                    <a:pt x="2436368" y="842263"/>
                  </a:lnTo>
                  <a:lnTo>
                    <a:pt x="2434971" y="835392"/>
                  </a:lnTo>
                  <a:lnTo>
                    <a:pt x="2433701" y="828509"/>
                  </a:lnTo>
                  <a:lnTo>
                    <a:pt x="2426970" y="824051"/>
                  </a:lnTo>
                  <a:close/>
                </a:path>
                <a:path w="4674870" h="1000759">
                  <a:moveTo>
                    <a:pt x="2352167" y="838961"/>
                  </a:moveTo>
                  <a:lnTo>
                    <a:pt x="2338451" y="841730"/>
                  </a:lnTo>
                  <a:lnTo>
                    <a:pt x="2334006" y="848423"/>
                  </a:lnTo>
                  <a:lnTo>
                    <a:pt x="2335403" y="855293"/>
                  </a:lnTo>
                  <a:lnTo>
                    <a:pt x="2336673" y="862177"/>
                  </a:lnTo>
                  <a:lnTo>
                    <a:pt x="2343404" y="866634"/>
                  </a:lnTo>
                  <a:lnTo>
                    <a:pt x="2357247" y="863866"/>
                  </a:lnTo>
                  <a:lnTo>
                    <a:pt x="2361692" y="857173"/>
                  </a:lnTo>
                  <a:lnTo>
                    <a:pt x="2358898" y="843419"/>
                  </a:lnTo>
                  <a:lnTo>
                    <a:pt x="2352167" y="838961"/>
                  </a:lnTo>
                  <a:close/>
                </a:path>
                <a:path w="4674870" h="1000759">
                  <a:moveTo>
                    <a:pt x="2277491" y="853363"/>
                  </a:moveTo>
                  <a:lnTo>
                    <a:pt x="2263775" y="855941"/>
                  </a:lnTo>
                  <a:lnTo>
                    <a:pt x="2259203" y="862570"/>
                  </a:lnTo>
                  <a:lnTo>
                    <a:pt x="2261743" y="876358"/>
                  </a:lnTo>
                  <a:lnTo>
                    <a:pt x="2268347" y="880907"/>
                  </a:lnTo>
                  <a:lnTo>
                    <a:pt x="2275205" y="879623"/>
                  </a:lnTo>
                  <a:lnTo>
                    <a:pt x="2282190" y="878334"/>
                  </a:lnTo>
                  <a:lnTo>
                    <a:pt x="2286762" y="871702"/>
                  </a:lnTo>
                  <a:lnTo>
                    <a:pt x="2284222" y="857910"/>
                  </a:lnTo>
                  <a:lnTo>
                    <a:pt x="2277491" y="853363"/>
                  </a:lnTo>
                  <a:close/>
                </a:path>
                <a:path w="4674870" h="1000759">
                  <a:moveTo>
                    <a:pt x="2202561" y="867193"/>
                  </a:moveTo>
                  <a:lnTo>
                    <a:pt x="2188718" y="869771"/>
                  </a:lnTo>
                  <a:lnTo>
                    <a:pt x="2184273" y="876397"/>
                  </a:lnTo>
                  <a:lnTo>
                    <a:pt x="2186813" y="890188"/>
                  </a:lnTo>
                  <a:lnTo>
                    <a:pt x="2193417" y="894737"/>
                  </a:lnTo>
                  <a:lnTo>
                    <a:pt x="2207260" y="892164"/>
                  </a:lnTo>
                  <a:lnTo>
                    <a:pt x="2211832" y="885532"/>
                  </a:lnTo>
                  <a:lnTo>
                    <a:pt x="2210435" y="878637"/>
                  </a:lnTo>
                  <a:lnTo>
                    <a:pt x="2209165" y="871740"/>
                  </a:lnTo>
                  <a:lnTo>
                    <a:pt x="2202561" y="867193"/>
                  </a:lnTo>
                  <a:close/>
                </a:path>
                <a:path w="4674870" h="1000759">
                  <a:moveTo>
                    <a:pt x="2127631" y="880156"/>
                  </a:moveTo>
                  <a:lnTo>
                    <a:pt x="2113788" y="882507"/>
                  </a:lnTo>
                  <a:lnTo>
                    <a:pt x="2109216" y="889065"/>
                  </a:lnTo>
                  <a:lnTo>
                    <a:pt x="2111502" y="902894"/>
                  </a:lnTo>
                  <a:lnTo>
                    <a:pt x="2118106" y="907549"/>
                  </a:lnTo>
                  <a:lnTo>
                    <a:pt x="2131949" y="905198"/>
                  </a:lnTo>
                  <a:lnTo>
                    <a:pt x="2136521" y="898641"/>
                  </a:lnTo>
                  <a:lnTo>
                    <a:pt x="2134235" y="884811"/>
                  </a:lnTo>
                  <a:lnTo>
                    <a:pt x="2127631" y="880156"/>
                  </a:lnTo>
                  <a:close/>
                </a:path>
                <a:path w="4674870" h="1000759">
                  <a:moveTo>
                    <a:pt x="2052701" y="892757"/>
                  </a:moveTo>
                  <a:lnTo>
                    <a:pt x="2038731" y="894910"/>
                  </a:lnTo>
                  <a:lnTo>
                    <a:pt x="2034032" y="901399"/>
                  </a:lnTo>
                  <a:lnTo>
                    <a:pt x="2035175" y="908331"/>
                  </a:lnTo>
                  <a:lnTo>
                    <a:pt x="2036191" y="915261"/>
                  </a:lnTo>
                  <a:lnTo>
                    <a:pt x="2042668" y="920010"/>
                  </a:lnTo>
                  <a:lnTo>
                    <a:pt x="2056511" y="917857"/>
                  </a:lnTo>
                  <a:lnTo>
                    <a:pt x="2061337" y="911368"/>
                  </a:lnTo>
                  <a:lnTo>
                    <a:pt x="2060194" y="904436"/>
                  </a:lnTo>
                  <a:lnTo>
                    <a:pt x="2059177" y="897504"/>
                  </a:lnTo>
                  <a:lnTo>
                    <a:pt x="2052701" y="892757"/>
                  </a:lnTo>
                  <a:close/>
                </a:path>
                <a:path w="4674870" h="1000759">
                  <a:moveTo>
                    <a:pt x="1977389" y="904378"/>
                  </a:moveTo>
                  <a:lnTo>
                    <a:pt x="1963420" y="906530"/>
                  </a:lnTo>
                  <a:lnTo>
                    <a:pt x="1958720" y="913020"/>
                  </a:lnTo>
                  <a:lnTo>
                    <a:pt x="1959737" y="919952"/>
                  </a:lnTo>
                  <a:lnTo>
                    <a:pt x="1960880" y="926883"/>
                  </a:lnTo>
                  <a:lnTo>
                    <a:pt x="1967357" y="931632"/>
                  </a:lnTo>
                  <a:lnTo>
                    <a:pt x="1974214" y="930556"/>
                  </a:lnTo>
                  <a:lnTo>
                    <a:pt x="1974342" y="930552"/>
                  </a:lnTo>
                  <a:lnTo>
                    <a:pt x="1981200" y="929478"/>
                  </a:lnTo>
                  <a:lnTo>
                    <a:pt x="1986026" y="922988"/>
                  </a:lnTo>
                  <a:lnTo>
                    <a:pt x="1984883" y="916056"/>
                  </a:lnTo>
                  <a:lnTo>
                    <a:pt x="1983867" y="909126"/>
                  </a:lnTo>
                  <a:lnTo>
                    <a:pt x="1977389" y="904378"/>
                  </a:lnTo>
                  <a:close/>
                </a:path>
                <a:path w="4674870" h="1000759">
                  <a:moveTo>
                    <a:pt x="1902079" y="915550"/>
                  </a:moveTo>
                  <a:lnTo>
                    <a:pt x="1895220" y="916529"/>
                  </a:lnTo>
                  <a:lnTo>
                    <a:pt x="1888236" y="917512"/>
                  </a:lnTo>
                  <a:lnTo>
                    <a:pt x="1883410" y="923934"/>
                  </a:lnTo>
                  <a:lnTo>
                    <a:pt x="1884299" y="930880"/>
                  </a:lnTo>
                  <a:lnTo>
                    <a:pt x="1885314" y="937827"/>
                  </a:lnTo>
                  <a:lnTo>
                    <a:pt x="1891792" y="942663"/>
                  </a:lnTo>
                  <a:lnTo>
                    <a:pt x="1898650" y="941684"/>
                  </a:lnTo>
                  <a:lnTo>
                    <a:pt x="1905635" y="940701"/>
                  </a:lnTo>
                  <a:lnTo>
                    <a:pt x="1910461" y="934277"/>
                  </a:lnTo>
                  <a:lnTo>
                    <a:pt x="1909572" y="927333"/>
                  </a:lnTo>
                  <a:lnTo>
                    <a:pt x="1908556" y="920387"/>
                  </a:lnTo>
                  <a:lnTo>
                    <a:pt x="1902079" y="915550"/>
                  </a:lnTo>
                  <a:close/>
                </a:path>
                <a:path w="4674870" h="1000759">
                  <a:moveTo>
                    <a:pt x="1826641" y="926124"/>
                  </a:moveTo>
                  <a:lnTo>
                    <a:pt x="1812670" y="928085"/>
                  </a:lnTo>
                  <a:lnTo>
                    <a:pt x="1807845" y="934508"/>
                  </a:lnTo>
                  <a:lnTo>
                    <a:pt x="1809877" y="948400"/>
                  </a:lnTo>
                  <a:lnTo>
                    <a:pt x="1816227" y="953236"/>
                  </a:lnTo>
                  <a:lnTo>
                    <a:pt x="1830197" y="951275"/>
                  </a:lnTo>
                  <a:lnTo>
                    <a:pt x="1835023" y="944851"/>
                  </a:lnTo>
                  <a:lnTo>
                    <a:pt x="1834007" y="937906"/>
                  </a:lnTo>
                  <a:lnTo>
                    <a:pt x="1833118" y="930961"/>
                  </a:lnTo>
                  <a:lnTo>
                    <a:pt x="1826641" y="926124"/>
                  </a:lnTo>
                  <a:close/>
                </a:path>
                <a:path w="4674870" h="1000759">
                  <a:moveTo>
                    <a:pt x="1751202" y="935841"/>
                  </a:moveTo>
                  <a:lnTo>
                    <a:pt x="1737233" y="937593"/>
                  </a:lnTo>
                  <a:lnTo>
                    <a:pt x="1732407" y="943943"/>
                  </a:lnTo>
                  <a:lnTo>
                    <a:pt x="1733169" y="950903"/>
                  </a:lnTo>
                  <a:lnTo>
                    <a:pt x="1734058" y="957862"/>
                  </a:lnTo>
                  <a:lnTo>
                    <a:pt x="1740408" y="962795"/>
                  </a:lnTo>
                  <a:lnTo>
                    <a:pt x="1754377" y="961044"/>
                  </a:lnTo>
                  <a:lnTo>
                    <a:pt x="1759331" y="954692"/>
                  </a:lnTo>
                  <a:lnTo>
                    <a:pt x="1757552" y="940774"/>
                  </a:lnTo>
                  <a:lnTo>
                    <a:pt x="1751202" y="935841"/>
                  </a:lnTo>
                  <a:close/>
                </a:path>
                <a:path w="4674870" h="1000759">
                  <a:moveTo>
                    <a:pt x="1675764" y="945211"/>
                  </a:moveTo>
                  <a:lnTo>
                    <a:pt x="1661795" y="946773"/>
                  </a:lnTo>
                  <a:lnTo>
                    <a:pt x="1656714" y="953055"/>
                  </a:lnTo>
                  <a:lnTo>
                    <a:pt x="1657604" y="960025"/>
                  </a:lnTo>
                  <a:lnTo>
                    <a:pt x="1658366" y="966996"/>
                  </a:lnTo>
                  <a:lnTo>
                    <a:pt x="1664589" y="972015"/>
                  </a:lnTo>
                  <a:lnTo>
                    <a:pt x="1678558" y="970452"/>
                  </a:lnTo>
                  <a:lnTo>
                    <a:pt x="1683639" y="964169"/>
                  </a:lnTo>
                  <a:lnTo>
                    <a:pt x="1682750" y="957199"/>
                  </a:lnTo>
                  <a:lnTo>
                    <a:pt x="1681988" y="950228"/>
                  </a:lnTo>
                  <a:lnTo>
                    <a:pt x="1675764" y="945211"/>
                  </a:lnTo>
                  <a:close/>
                </a:path>
                <a:path w="4674870" h="1000759">
                  <a:moveTo>
                    <a:pt x="1599946" y="953601"/>
                  </a:moveTo>
                  <a:lnTo>
                    <a:pt x="1585976" y="955165"/>
                  </a:lnTo>
                  <a:lnTo>
                    <a:pt x="1581023" y="961448"/>
                  </a:lnTo>
                  <a:lnTo>
                    <a:pt x="1582547" y="975388"/>
                  </a:lnTo>
                  <a:lnTo>
                    <a:pt x="1588897" y="980409"/>
                  </a:lnTo>
                  <a:lnTo>
                    <a:pt x="1602867" y="978845"/>
                  </a:lnTo>
                  <a:lnTo>
                    <a:pt x="1607820" y="972563"/>
                  </a:lnTo>
                  <a:lnTo>
                    <a:pt x="1606296" y="958622"/>
                  </a:lnTo>
                  <a:lnTo>
                    <a:pt x="1599946" y="953601"/>
                  </a:lnTo>
                  <a:close/>
                </a:path>
                <a:path w="4674870" h="1000759">
                  <a:moveTo>
                    <a:pt x="1524381" y="961591"/>
                  </a:moveTo>
                  <a:lnTo>
                    <a:pt x="1510411" y="962931"/>
                  </a:lnTo>
                  <a:lnTo>
                    <a:pt x="1505331" y="969132"/>
                  </a:lnTo>
                  <a:lnTo>
                    <a:pt x="1506601" y="983097"/>
                  </a:lnTo>
                  <a:lnTo>
                    <a:pt x="1512824" y="988215"/>
                  </a:lnTo>
                  <a:lnTo>
                    <a:pt x="1526794" y="986875"/>
                  </a:lnTo>
                  <a:lnTo>
                    <a:pt x="1531874" y="980673"/>
                  </a:lnTo>
                  <a:lnTo>
                    <a:pt x="1530604" y="966709"/>
                  </a:lnTo>
                  <a:lnTo>
                    <a:pt x="1524381" y="961591"/>
                  </a:lnTo>
                  <a:close/>
                </a:path>
                <a:path w="4674870" h="1000759">
                  <a:moveTo>
                    <a:pt x="1448562" y="968838"/>
                  </a:moveTo>
                  <a:lnTo>
                    <a:pt x="1434465" y="970178"/>
                  </a:lnTo>
                  <a:lnTo>
                    <a:pt x="1429385" y="976378"/>
                  </a:lnTo>
                  <a:lnTo>
                    <a:pt x="1430020" y="983360"/>
                  </a:lnTo>
                  <a:lnTo>
                    <a:pt x="1430782" y="990343"/>
                  </a:lnTo>
                  <a:lnTo>
                    <a:pt x="1436878" y="995461"/>
                  </a:lnTo>
                  <a:lnTo>
                    <a:pt x="1450975" y="994121"/>
                  </a:lnTo>
                  <a:lnTo>
                    <a:pt x="1456055" y="987919"/>
                  </a:lnTo>
                  <a:lnTo>
                    <a:pt x="1455420" y="980937"/>
                  </a:lnTo>
                  <a:lnTo>
                    <a:pt x="1454658" y="973954"/>
                  </a:lnTo>
                  <a:lnTo>
                    <a:pt x="1448562" y="968838"/>
                  </a:lnTo>
                  <a:close/>
                </a:path>
                <a:path w="4674870" h="1000759">
                  <a:moveTo>
                    <a:pt x="1372743" y="975373"/>
                  </a:moveTo>
                  <a:lnTo>
                    <a:pt x="1358773" y="976514"/>
                  </a:lnTo>
                  <a:lnTo>
                    <a:pt x="1353566" y="982643"/>
                  </a:lnTo>
                  <a:lnTo>
                    <a:pt x="1354074" y="989634"/>
                  </a:lnTo>
                  <a:lnTo>
                    <a:pt x="1354709" y="996624"/>
                  </a:lnTo>
                  <a:lnTo>
                    <a:pt x="1359074" y="1000353"/>
                  </a:lnTo>
                  <a:lnTo>
                    <a:pt x="1375060" y="1000353"/>
                  </a:lnTo>
                  <a:lnTo>
                    <a:pt x="1379982" y="994561"/>
                  </a:lnTo>
                  <a:lnTo>
                    <a:pt x="1379474" y="987570"/>
                  </a:lnTo>
                  <a:lnTo>
                    <a:pt x="1378839" y="980579"/>
                  </a:lnTo>
                  <a:lnTo>
                    <a:pt x="1372743" y="975373"/>
                  </a:lnTo>
                  <a:close/>
                </a:path>
                <a:path w="4674870" h="1000759">
                  <a:moveTo>
                    <a:pt x="1296924" y="981586"/>
                  </a:moveTo>
                  <a:lnTo>
                    <a:pt x="1282954" y="982530"/>
                  </a:lnTo>
                  <a:lnTo>
                    <a:pt x="1277620" y="988584"/>
                  </a:lnTo>
                  <a:lnTo>
                    <a:pt x="1278474" y="1000353"/>
                  </a:lnTo>
                  <a:lnTo>
                    <a:pt x="1303880" y="1000353"/>
                  </a:lnTo>
                  <a:lnTo>
                    <a:pt x="1303528" y="993877"/>
                  </a:lnTo>
                  <a:lnTo>
                    <a:pt x="1303020" y="986879"/>
                  </a:lnTo>
                  <a:lnTo>
                    <a:pt x="1296924" y="981586"/>
                  </a:lnTo>
                  <a:close/>
                </a:path>
                <a:path w="4674870" h="1000759">
                  <a:moveTo>
                    <a:pt x="1220901" y="986679"/>
                  </a:moveTo>
                  <a:lnTo>
                    <a:pt x="1206881" y="987622"/>
                  </a:lnTo>
                  <a:lnTo>
                    <a:pt x="1201585" y="993676"/>
                  </a:lnTo>
                  <a:lnTo>
                    <a:pt x="1202033" y="1000353"/>
                  </a:lnTo>
                  <a:lnTo>
                    <a:pt x="1227512" y="1000353"/>
                  </a:lnTo>
                  <a:lnTo>
                    <a:pt x="1226947" y="991972"/>
                  </a:lnTo>
                  <a:lnTo>
                    <a:pt x="1220901" y="986679"/>
                  </a:lnTo>
                  <a:close/>
                </a:path>
                <a:path w="4674870" h="1000759">
                  <a:moveTo>
                    <a:pt x="1145006" y="991501"/>
                  </a:moveTo>
                  <a:lnTo>
                    <a:pt x="1130973" y="992247"/>
                  </a:lnTo>
                  <a:lnTo>
                    <a:pt x="1125601" y="998226"/>
                  </a:lnTo>
                  <a:lnTo>
                    <a:pt x="1125712" y="1000353"/>
                  </a:lnTo>
                  <a:lnTo>
                    <a:pt x="1151171" y="1000353"/>
                  </a:lnTo>
                  <a:lnTo>
                    <a:pt x="1150988" y="996878"/>
                  </a:lnTo>
                  <a:lnTo>
                    <a:pt x="1145006" y="991501"/>
                  </a:lnTo>
                  <a:close/>
                </a:path>
                <a:path w="4674870" h="1000759">
                  <a:moveTo>
                    <a:pt x="1068882" y="995523"/>
                  </a:moveTo>
                  <a:lnTo>
                    <a:pt x="1054849" y="996268"/>
                  </a:lnTo>
                  <a:lnTo>
                    <a:pt x="1051179" y="1000353"/>
                  </a:lnTo>
                  <a:lnTo>
                    <a:pt x="1074256" y="1000353"/>
                  </a:lnTo>
                  <a:lnTo>
                    <a:pt x="1068882" y="995523"/>
                  </a:lnTo>
                  <a:close/>
                </a:path>
                <a:path w="4674870" h="1000759">
                  <a:moveTo>
                    <a:pt x="992924" y="998933"/>
                  </a:moveTo>
                  <a:lnTo>
                    <a:pt x="978890" y="999471"/>
                  </a:lnTo>
                  <a:lnTo>
                    <a:pt x="978072" y="1000353"/>
                  </a:lnTo>
                  <a:lnTo>
                    <a:pt x="994458" y="1000353"/>
                  </a:lnTo>
                  <a:lnTo>
                    <a:pt x="992924" y="998933"/>
                  </a:lnTo>
                  <a:close/>
                </a:path>
                <a:path w="4674870" h="1000759">
                  <a:moveTo>
                    <a:pt x="217830" y="997509"/>
                  </a:moveTo>
                  <a:lnTo>
                    <a:pt x="214765" y="1000353"/>
                  </a:lnTo>
                  <a:lnTo>
                    <a:pt x="234017" y="1000353"/>
                  </a:lnTo>
                  <a:lnTo>
                    <a:pt x="231876" y="998041"/>
                  </a:lnTo>
                  <a:lnTo>
                    <a:pt x="217830" y="997509"/>
                  </a:lnTo>
                  <a:close/>
                </a:path>
                <a:path w="4674870" h="1000759">
                  <a:moveTo>
                    <a:pt x="141909" y="993458"/>
                  </a:moveTo>
                  <a:lnTo>
                    <a:pt x="135928" y="998833"/>
                  </a:lnTo>
                  <a:lnTo>
                    <a:pt x="135848" y="1000353"/>
                  </a:lnTo>
                  <a:lnTo>
                    <a:pt x="161306" y="1000353"/>
                  </a:lnTo>
                  <a:lnTo>
                    <a:pt x="161315" y="1000186"/>
                  </a:lnTo>
                  <a:lnTo>
                    <a:pt x="155943" y="994206"/>
                  </a:lnTo>
                  <a:lnTo>
                    <a:pt x="141909" y="993458"/>
                  </a:lnTo>
                  <a:close/>
                </a:path>
                <a:path w="4674870" h="1000759">
                  <a:moveTo>
                    <a:pt x="66009" y="989177"/>
                  </a:moveTo>
                  <a:lnTo>
                    <a:pt x="59942" y="994455"/>
                  </a:lnTo>
                  <a:lnTo>
                    <a:pt x="59533" y="1000353"/>
                  </a:lnTo>
                  <a:lnTo>
                    <a:pt x="85019" y="1000353"/>
                  </a:lnTo>
                  <a:lnTo>
                    <a:pt x="85305" y="996217"/>
                  </a:lnTo>
                  <a:lnTo>
                    <a:pt x="80029" y="990151"/>
                  </a:lnTo>
                  <a:lnTo>
                    <a:pt x="66009" y="989177"/>
                  </a:lnTo>
                  <a:close/>
                </a:path>
                <a:path w="4674870" h="1000759">
                  <a:moveTo>
                    <a:pt x="0" y="984661"/>
                  </a:moveTo>
                  <a:lnTo>
                    <a:pt x="0" y="1000353"/>
                  </a:lnTo>
                  <a:lnTo>
                    <a:pt x="8610" y="1000353"/>
                  </a:lnTo>
                  <a:lnTo>
                    <a:pt x="9260" y="991004"/>
                  </a:lnTo>
                  <a:lnTo>
                    <a:pt x="3982" y="984937"/>
                  </a:lnTo>
                  <a:lnTo>
                    <a:pt x="0" y="984661"/>
                  </a:lnTo>
                  <a:close/>
                </a:path>
              </a:pathLst>
            </a:custGeom>
            <a:solidFill>
              <a:srgbClr val="00A1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757529" y="742950"/>
            <a:ext cx="353187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spc="-385" dirty="0">
                <a:solidFill>
                  <a:srgbClr val="FFFFFF"/>
                </a:solidFill>
                <a:latin typeface="Georgia"/>
                <a:cs typeface="Georgia"/>
              </a:rPr>
              <a:t>ДИАГНОСТИКИ</a:t>
            </a:r>
            <a:endParaRPr sz="4000">
              <a:latin typeface="Georgia"/>
              <a:cs typeface="Georgia"/>
            </a:endParaRPr>
          </a:p>
        </p:txBody>
      </p:sp>
      <p:sp>
        <p:nvSpPr>
          <p:cNvPr id="12" name="object 12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620"/>
              </a:lnSpc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11" name="object 11"/>
          <p:cNvSpPr txBox="1"/>
          <p:nvPr/>
        </p:nvSpPr>
        <p:spPr>
          <a:xfrm>
            <a:off x="757529" y="2569286"/>
            <a:ext cx="10790555" cy="59239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20" dirty="0">
                <a:latin typeface="Georgia"/>
                <a:cs typeface="Georgia"/>
              </a:rPr>
              <a:t>Экспресс</a:t>
            </a:r>
            <a:r>
              <a:rPr sz="2400" spc="-120" dirty="0">
                <a:latin typeface="Verdana"/>
                <a:cs typeface="Verdana"/>
              </a:rPr>
              <a:t>-</a:t>
            </a:r>
            <a:r>
              <a:rPr sz="2400" spc="-120" dirty="0">
                <a:latin typeface="Georgia"/>
                <a:cs typeface="Georgia"/>
              </a:rPr>
              <a:t>тест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130" dirty="0">
                <a:latin typeface="Georgia"/>
                <a:cs typeface="Georgia"/>
              </a:rPr>
              <a:t>интерес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50" dirty="0">
                <a:latin typeface="Georgia"/>
                <a:cs typeface="Georgia"/>
              </a:rPr>
              <a:t>профессиональным</a:t>
            </a:r>
            <a:r>
              <a:rPr sz="2400" spc="-305" dirty="0">
                <a:latin typeface="Georgia"/>
                <a:cs typeface="Georgia"/>
              </a:rPr>
              <a:t> </a:t>
            </a:r>
            <a:r>
              <a:rPr sz="2400" spc="-105" dirty="0">
                <a:latin typeface="Georgia"/>
                <a:cs typeface="Georgia"/>
              </a:rPr>
              <a:t>сферам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120" dirty="0">
                <a:latin typeface="Georgia"/>
                <a:cs typeface="Georgia"/>
              </a:rPr>
              <a:t>Экспресс</a:t>
            </a:r>
            <a:r>
              <a:rPr sz="2400" spc="-120" dirty="0">
                <a:latin typeface="Verdana"/>
                <a:cs typeface="Verdana"/>
              </a:rPr>
              <a:t>-</a:t>
            </a:r>
            <a:r>
              <a:rPr sz="2400" spc="-120" dirty="0">
                <a:latin typeface="Georgia"/>
                <a:cs typeface="Georgia"/>
              </a:rPr>
              <a:t>тест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130" dirty="0">
                <a:latin typeface="Georgia"/>
                <a:cs typeface="Georgia"/>
              </a:rPr>
              <a:t>интерес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60" dirty="0">
                <a:latin typeface="Georgia"/>
                <a:cs typeface="Georgia"/>
              </a:rPr>
              <a:t>условиям</a:t>
            </a:r>
            <a:r>
              <a:rPr sz="2400" spc="-290" dirty="0">
                <a:latin typeface="Georgia"/>
                <a:cs typeface="Georgia"/>
              </a:rPr>
              <a:t> </a:t>
            </a:r>
            <a:r>
              <a:rPr sz="2400" spc="-80" dirty="0">
                <a:latin typeface="Georgia"/>
                <a:cs typeface="Georgia"/>
              </a:rPr>
              <a:t>труда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120" dirty="0">
                <a:latin typeface="Georgia"/>
                <a:cs typeface="Georgia"/>
              </a:rPr>
              <a:t>Экспресс</a:t>
            </a:r>
            <a:r>
              <a:rPr sz="2400" spc="-120" dirty="0">
                <a:latin typeface="Verdana"/>
                <a:cs typeface="Verdana"/>
              </a:rPr>
              <a:t>-</a:t>
            </a:r>
            <a:r>
              <a:rPr sz="2400" spc="-120" dirty="0">
                <a:latin typeface="Georgia"/>
                <a:cs typeface="Georgia"/>
              </a:rPr>
              <a:t>тест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130" dirty="0">
                <a:latin typeface="Georgia"/>
                <a:cs typeface="Georgia"/>
              </a:rPr>
              <a:t>интерес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90" dirty="0">
                <a:latin typeface="Georgia"/>
                <a:cs typeface="Georgia"/>
              </a:rPr>
              <a:t>перспективным</a:t>
            </a:r>
            <a:r>
              <a:rPr sz="2400" spc="-295" dirty="0">
                <a:latin typeface="Georgia"/>
                <a:cs typeface="Georgia"/>
              </a:rPr>
              <a:t> </a:t>
            </a:r>
            <a:r>
              <a:rPr sz="2400" spc="-150" dirty="0">
                <a:latin typeface="Georgia"/>
                <a:cs typeface="Georgia"/>
              </a:rPr>
              <a:t>профессиям</a:t>
            </a:r>
            <a:endParaRPr sz="2400">
              <a:latin typeface="Georgia"/>
              <a:cs typeface="Georgia"/>
            </a:endParaRPr>
          </a:p>
          <a:p>
            <a:pPr marL="12700" marR="5080">
              <a:lnSpc>
                <a:spcPct val="252100"/>
              </a:lnSpc>
            </a:pPr>
            <a:r>
              <a:rPr sz="2400" spc="-155" dirty="0">
                <a:latin typeface="Georgia"/>
                <a:cs typeface="Georgia"/>
              </a:rPr>
              <a:t>Игровая </a:t>
            </a:r>
            <a:r>
              <a:rPr sz="2400" spc="-105" dirty="0">
                <a:latin typeface="Georgia"/>
                <a:cs typeface="Georgia"/>
              </a:rPr>
              <a:t>новелла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130" dirty="0">
                <a:latin typeface="Georgia"/>
                <a:cs typeface="Georgia"/>
              </a:rPr>
              <a:t>интерес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60" dirty="0">
                <a:latin typeface="Georgia"/>
                <a:cs typeface="Georgia"/>
              </a:rPr>
              <a:t>условиям </a:t>
            </a:r>
            <a:r>
              <a:rPr sz="2400" spc="-80" dirty="0">
                <a:latin typeface="Georgia"/>
                <a:cs typeface="Georgia"/>
              </a:rPr>
              <a:t>труда </a:t>
            </a:r>
            <a:r>
              <a:rPr sz="2400" spc="-200" dirty="0">
                <a:latin typeface="Georgia"/>
                <a:cs typeface="Georgia"/>
              </a:rPr>
              <a:t>и </a:t>
            </a:r>
            <a:r>
              <a:rPr sz="2400" spc="-95" dirty="0">
                <a:latin typeface="Georgia"/>
                <a:cs typeface="Georgia"/>
              </a:rPr>
              <a:t>определение </a:t>
            </a:r>
            <a:r>
              <a:rPr sz="2400" spc="-160" dirty="0">
                <a:latin typeface="Georgia"/>
                <a:cs typeface="Georgia"/>
              </a:rPr>
              <a:t>уровня осознанности  </a:t>
            </a:r>
            <a:r>
              <a:rPr sz="2400" spc="-155" dirty="0">
                <a:latin typeface="Georgia"/>
                <a:cs typeface="Georgia"/>
              </a:rPr>
              <a:t>Игровая </a:t>
            </a:r>
            <a:r>
              <a:rPr sz="2400" spc="-105" dirty="0">
                <a:latin typeface="Georgia"/>
                <a:cs typeface="Georgia"/>
              </a:rPr>
              <a:t>новелла </a:t>
            </a:r>
            <a:r>
              <a:rPr sz="2400" spc="-150" dirty="0">
                <a:latin typeface="Georgia"/>
                <a:cs typeface="Georgia"/>
              </a:rPr>
              <a:t>на </a:t>
            </a:r>
            <a:r>
              <a:rPr sz="2400" spc="-95" dirty="0">
                <a:latin typeface="Georgia"/>
                <a:cs typeface="Georgia"/>
              </a:rPr>
              <a:t>определение </a:t>
            </a:r>
            <a:r>
              <a:rPr sz="2400" spc="-180" dirty="0">
                <a:latin typeface="Georgia"/>
                <a:cs typeface="Georgia"/>
              </a:rPr>
              <a:t>гибких </a:t>
            </a:r>
            <a:r>
              <a:rPr sz="2400" spc="-175" dirty="0">
                <a:latin typeface="Georgia"/>
                <a:cs typeface="Georgia"/>
              </a:rPr>
              <a:t>навыков </a:t>
            </a:r>
            <a:r>
              <a:rPr sz="2400" spc="-200" dirty="0">
                <a:latin typeface="Georgia"/>
                <a:cs typeface="Georgia"/>
              </a:rPr>
              <a:t>и </a:t>
            </a:r>
            <a:r>
              <a:rPr sz="2400" spc="-120" dirty="0">
                <a:latin typeface="Georgia"/>
                <a:cs typeface="Georgia"/>
              </a:rPr>
              <a:t>интереса </a:t>
            </a:r>
            <a:r>
              <a:rPr sz="2400" spc="-285" dirty="0">
                <a:latin typeface="Georgia"/>
                <a:cs typeface="Georgia"/>
              </a:rPr>
              <a:t>к</a:t>
            </a:r>
            <a:r>
              <a:rPr sz="2400" spc="-240" dirty="0">
                <a:latin typeface="Georgia"/>
                <a:cs typeface="Georgia"/>
              </a:rPr>
              <a:t> </a:t>
            </a:r>
            <a:r>
              <a:rPr sz="2400" spc="-90" dirty="0">
                <a:latin typeface="Georgia"/>
                <a:cs typeface="Georgia"/>
              </a:rPr>
              <a:t>бизнес</a:t>
            </a:r>
            <a:r>
              <a:rPr sz="2400" spc="-90" dirty="0">
                <a:latin typeface="Verdana"/>
                <a:cs typeface="Verdana"/>
              </a:rPr>
              <a:t>-</a:t>
            </a:r>
            <a:r>
              <a:rPr sz="2400" spc="-90" dirty="0">
                <a:latin typeface="Georgia"/>
                <a:cs typeface="Georgia"/>
              </a:rPr>
              <a:t>сфере</a:t>
            </a:r>
            <a:endParaRPr sz="2400">
              <a:latin typeface="Georgia"/>
              <a:cs typeface="Georgi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850">
              <a:latin typeface="Georgia"/>
              <a:cs typeface="Georgia"/>
            </a:endParaRPr>
          </a:p>
          <a:p>
            <a:pPr marL="12700">
              <a:lnSpc>
                <a:spcPct val="100000"/>
              </a:lnSpc>
            </a:pPr>
            <a:r>
              <a:rPr sz="2400" spc="-110" dirty="0">
                <a:latin typeface="Georgia"/>
                <a:cs typeface="Georgia"/>
              </a:rPr>
              <a:t>Тест </a:t>
            </a:r>
            <a:r>
              <a:rPr sz="2400" spc="-150" dirty="0">
                <a:latin typeface="Georgia"/>
                <a:cs typeface="Georgia"/>
              </a:rPr>
              <a:t>на гибкие </a:t>
            </a:r>
            <a:r>
              <a:rPr sz="2400" spc="-204" dirty="0">
                <a:latin typeface="Georgia"/>
                <a:cs typeface="Georgia"/>
              </a:rPr>
              <a:t>навыки </a:t>
            </a:r>
            <a:r>
              <a:rPr sz="2400" spc="-200" dirty="0">
                <a:latin typeface="Georgia"/>
                <a:cs typeface="Georgia"/>
              </a:rPr>
              <a:t>и </a:t>
            </a:r>
            <a:r>
              <a:rPr sz="2400" spc="-150" dirty="0">
                <a:latin typeface="Georgia"/>
                <a:cs typeface="Georgia"/>
              </a:rPr>
              <a:t>интересы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55" dirty="0">
                <a:latin typeface="Georgia"/>
                <a:cs typeface="Georgia"/>
              </a:rPr>
              <a:t>сфере</a:t>
            </a:r>
            <a:r>
              <a:rPr sz="2400" spc="30" dirty="0">
                <a:latin typeface="Georgia"/>
                <a:cs typeface="Georgia"/>
              </a:rPr>
              <a:t> </a:t>
            </a:r>
            <a:r>
              <a:rPr sz="2400" spc="-300" dirty="0">
                <a:latin typeface="Verdana"/>
                <a:cs typeface="Verdana"/>
              </a:rPr>
              <a:t>IT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600">
              <a:latin typeface="Verdana"/>
              <a:cs typeface="Verdana"/>
            </a:endParaRPr>
          </a:p>
          <a:p>
            <a:pPr marL="20955">
              <a:lnSpc>
                <a:spcPct val="100000"/>
              </a:lnSpc>
            </a:pPr>
            <a:r>
              <a:rPr sz="2400" spc="-140" dirty="0">
                <a:latin typeface="Georgia"/>
                <a:cs typeface="Georgia"/>
              </a:rPr>
              <a:t>Диагностики </a:t>
            </a:r>
            <a:r>
              <a:rPr sz="2400" spc="40" dirty="0">
                <a:latin typeface="Georgia"/>
                <a:cs typeface="Georgia"/>
              </a:rPr>
              <a:t>2019 </a:t>
            </a:r>
            <a:r>
              <a:rPr sz="2400" spc="-75" dirty="0">
                <a:latin typeface="Georgia"/>
                <a:cs typeface="Georgia"/>
              </a:rPr>
              <a:t>года: </a:t>
            </a:r>
            <a:r>
              <a:rPr sz="2400" spc="-114" dirty="0">
                <a:latin typeface="Georgia"/>
                <a:cs typeface="Georgia"/>
              </a:rPr>
              <a:t>сферы </a:t>
            </a:r>
            <a:r>
              <a:rPr sz="2400" spc="-125" dirty="0">
                <a:latin typeface="Georgia"/>
                <a:cs typeface="Georgia"/>
              </a:rPr>
              <a:t>интересов, </a:t>
            </a:r>
            <a:r>
              <a:rPr sz="2400" spc="-130" dirty="0">
                <a:latin typeface="Georgia"/>
                <a:cs typeface="Georgia"/>
              </a:rPr>
              <a:t>готовность</a:t>
            </a:r>
            <a:r>
              <a:rPr sz="2400" spc="10" dirty="0">
                <a:latin typeface="Georgia"/>
                <a:cs typeface="Georgia"/>
              </a:rPr>
              <a:t> </a:t>
            </a:r>
            <a:r>
              <a:rPr sz="2400" spc="-285" dirty="0">
                <a:latin typeface="Georgia"/>
                <a:cs typeface="Georgia"/>
              </a:rPr>
              <a:t>к </a:t>
            </a:r>
            <a:r>
              <a:rPr sz="2400" spc="-145" dirty="0">
                <a:latin typeface="Georgia"/>
                <a:cs typeface="Georgia"/>
              </a:rPr>
              <a:t>выбору </a:t>
            </a:r>
            <a:r>
              <a:rPr sz="2400" spc="-165" dirty="0">
                <a:latin typeface="Georgia"/>
                <a:cs typeface="Georgia"/>
              </a:rPr>
              <a:t>(осознанность)</a:t>
            </a:r>
            <a:endParaRPr sz="2400">
              <a:latin typeface="Georgia"/>
              <a:cs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</TotalTime>
  <Words>458</Words>
  <Application>Microsoft Office PowerPoint</Application>
  <PresentationFormat>Произвольный</PresentationFormat>
  <Paragraphs>131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Презентация PowerPoint</vt:lpstr>
      <vt:lpstr>Презентация PowerPoint</vt:lpstr>
      <vt:lpstr>СЦЕНАРИЙ УЧАСТИЯ</vt:lpstr>
      <vt:lpstr>СЦЕНАРИЙ УЧАСТИЯ</vt:lpstr>
      <vt:lpstr>Презентация PowerPoint</vt:lpstr>
      <vt:lpstr>Презентация PowerPoint</vt:lpstr>
      <vt:lpstr>Презентация PowerPoint</vt:lpstr>
      <vt:lpstr>ДИАГНОСТИКИ</vt:lpstr>
      <vt:lpstr>ДИАГНОСТИКИ</vt:lpstr>
      <vt:lpstr>ДИАГНОСТИКИ</vt:lpstr>
      <vt:lpstr>Презентация PowerPoint</vt:lpstr>
      <vt:lpstr>ПРАКТИЧЕСКИЕ  МЕРОПРИЯТИЯ</vt:lpstr>
      <vt:lpstr>ВЫДАЧА РЕКОМЕНДАЦИЙ</vt:lpstr>
      <vt:lpstr>ВЫДАЧА РЕКОМЕНДАЦИЙ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WSR-User</dc:creator>
  <cp:lastModifiedBy>Admin</cp:lastModifiedBy>
  <cp:revision>7</cp:revision>
  <dcterms:created xsi:type="dcterms:W3CDTF">2020-06-15T11:05:02Z</dcterms:created>
  <dcterms:modified xsi:type="dcterms:W3CDTF">2020-07-20T11:23:51Z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2020-06-11T00:00:00Z</vt:filetime>
  </property>
  <property fmtid="{D5CDD505-2E9C-101B-9397-08002B2CF9AE}" pid="3" name="Creator">
    <vt:lpwstr>Microsoft® PowerPoint® 2019</vt:lpwstr>
  </property>
  <property fmtid="{D5CDD505-2E9C-101B-9397-08002B2CF9AE}" pid="4" name="LastSaved">
    <vt:filetime>2020-06-15T00:00:00Z</vt:filetime>
  </property>
</Properties>
</file>