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396" r:id="rId2"/>
    <p:sldId id="429" r:id="rId3"/>
    <p:sldId id="439" r:id="rId4"/>
    <p:sldId id="410" r:id="rId5"/>
    <p:sldId id="430" r:id="rId6"/>
    <p:sldId id="431" r:id="rId7"/>
    <p:sldId id="447" r:id="rId8"/>
    <p:sldId id="433" r:id="rId9"/>
    <p:sldId id="441" r:id="rId10"/>
    <p:sldId id="432" r:id="rId11"/>
    <p:sldId id="436" r:id="rId12"/>
    <p:sldId id="444" r:id="rId13"/>
    <p:sldId id="420" r:id="rId14"/>
    <p:sldId id="449" r:id="rId15"/>
    <p:sldId id="443" r:id="rId16"/>
    <p:sldId id="448" r:id="rId17"/>
    <p:sldId id="409" r:id="rId18"/>
  </p:sldIdLst>
  <p:sldSz cx="9144000" cy="5143500" type="screen16x9"/>
  <p:notesSz cx="6807200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3D5CC6A-CC4C-4C61-8122-387F92320E6E}">
          <p14:sldIdLst>
            <p14:sldId id="396"/>
            <p14:sldId id="410"/>
            <p14:sldId id="420"/>
            <p14:sldId id="404"/>
            <p14:sldId id="414"/>
            <p14:sldId id="412"/>
            <p14:sldId id="417"/>
            <p14:sldId id="418"/>
            <p14:sldId id="408"/>
            <p14:sldId id="4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0000"/>
    <a:srgbClr val="3366CC"/>
    <a:srgbClr val="000066"/>
    <a:srgbClr val="006666"/>
    <a:srgbClr val="3333FF"/>
    <a:srgbClr val="CCCCFF"/>
    <a:srgbClr val="FF9900"/>
    <a:srgbClr val="FAC09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951" autoAdjust="0"/>
    <p:restoredTop sz="94203" autoAdjust="0"/>
  </p:normalViewPr>
  <p:slideViewPr>
    <p:cSldViewPr>
      <p:cViewPr>
        <p:scale>
          <a:sx n="75" d="100"/>
          <a:sy n="75" d="100"/>
        </p:scale>
        <p:origin x="-1704" y="-7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1" d="100"/>
          <a:sy n="81" d="100"/>
        </p:scale>
        <p:origin x="-3168" y="-72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8C6B0-2D25-4119-AB0C-272539015D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AE4AF-3446-4006-8BAE-B57D6212C186}">
      <dgm:prSet phldrT="[Текст]" phldr="1"/>
      <dgm:spPr/>
      <dgm:t>
        <a:bodyPr/>
        <a:lstStyle/>
        <a:p>
          <a:endParaRPr lang="ru-RU" dirty="0"/>
        </a:p>
      </dgm:t>
    </dgm:pt>
    <dgm:pt modelId="{789CD5C8-8FC2-44E4-96A5-75AFAB73B098}" type="parTrans" cxnId="{8B5D01EE-F3F4-40CD-A447-BD786D550ED3}">
      <dgm:prSet/>
      <dgm:spPr/>
      <dgm:t>
        <a:bodyPr/>
        <a:lstStyle/>
        <a:p>
          <a:endParaRPr lang="ru-RU"/>
        </a:p>
      </dgm:t>
    </dgm:pt>
    <dgm:pt modelId="{948C87BA-FDD6-4220-AB5D-0E0E1A930C83}" type="sibTrans" cxnId="{8B5D01EE-F3F4-40CD-A447-BD786D550ED3}">
      <dgm:prSet/>
      <dgm:spPr/>
      <dgm:t>
        <a:bodyPr/>
        <a:lstStyle/>
        <a:p>
          <a:endParaRPr lang="ru-RU"/>
        </a:p>
      </dgm:t>
    </dgm:pt>
    <dgm:pt modelId="{7A9150F0-EE39-4FD4-887C-4009605E092D}">
      <dgm:prSet phldrT="[Текст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600" dirty="0" smtClean="0"/>
            <a:t>Ведущий учитель</a:t>
          </a:r>
          <a:endParaRPr lang="ru-RU" sz="2700" dirty="0"/>
        </a:p>
      </dgm:t>
    </dgm:pt>
    <dgm:pt modelId="{CAC99BF9-86A0-40A0-AEB1-73608F0B5CBA}" type="parTrans" cxnId="{7DF16B2A-2A32-43BA-B930-B783C996291D}">
      <dgm:prSet/>
      <dgm:spPr/>
      <dgm:t>
        <a:bodyPr/>
        <a:lstStyle/>
        <a:p>
          <a:endParaRPr lang="ru-RU"/>
        </a:p>
      </dgm:t>
    </dgm:pt>
    <dgm:pt modelId="{80185C43-D380-4269-8790-6B634BCBBD1A}" type="sibTrans" cxnId="{7DF16B2A-2A32-43BA-B930-B783C996291D}">
      <dgm:prSet/>
      <dgm:spPr/>
      <dgm:t>
        <a:bodyPr/>
        <a:lstStyle/>
        <a:p>
          <a:endParaRPr lang="ru-RU"/>
        </a:p>
      </dgm:t>
    </dgm:pt>
    <dgm:pt modelId="{319A6606-BC8D-4710-9416-43D6EDFD1994}">
      <dgm:prSet phldrT="[Текст]" phldr="1"/>
      <dgm:spPr/>
      <dgm:t>
        <a:bodyPr/>
        <a:lstStyle/>
        <a:p>
          <a:endParaRPr lang="ru-RU" dirty="0"/>
        </a:p>
      </dgm:t>
    </dgm:pt>
    <dgm:pt modelId="{844DEBFA-7E7A-4B4F-934D-EC45D3AA00CC}" type="parTrans" cxnId="{7FA7D42A-198D-4782-8631-45A473877DBF}">
      <dgm:prSet/>
      <dgm:spPr/>
      <dgm:t>
        <a:bodyPr/>
        <a:lstStyle/>
        <a:p>
          <a:endParaRPr lang="ru-RU"/>
        </a:p>
      </dgm:t>
    </dgm:pt>
    <dgm:pt modelId="{2CD25C1E-B398-42FD-A08F-03776A69686C}" type="sibTrans" cxnId="{7FA7D42A-198D-4782-8631-45A473877DBF}">
      <dgm:prSet/>
      <dgm:spPr/>
      <dgm:t>
        <a:bodyPr/>
        <a:lstStyle/>
        <a:p>
          <a:endParaRPr lang="ru-RU"/>
        </a:p>
      </dgm:t>
    </dgm:pt>
    <dgm:pt modelId="{BD4FFDAE-4C60-4FD5-A9AA-0904EC1FFFC2}">
      <dgm:prSet phldrT="[Текст]" custT="1"/>
      <dgm:spPr/>
      <dgm:t>
        <a:bodyPr/>
        <a:lstStyle/>
        <a:p>
          <a:r>
            <a:rPr lang="ru-RU" sz="3600" dirty="0" smtClean="0"/>
            <a:t>Старший учитель</a:t>
          </a:r>
          <a:endParaRPr lang="ru-RU" sz="3600" dirty="0"/>
        </a:p>
      </dgm:t>
    </dgm:pt>
    <dgm:pt modelId="{A8B49F47-3EF2-49B0-8561-1F417028E6A0}" type="parTrans" cxnId="{A3FB22CA-0461-43DE-98D6-76FC1FAA3FE2}">
      <dgm:prSet/>
      <dgm:spPr/>
      <dgm:t>
        <a:bodyPr/>
        <a:lstStyle/>
        <a:p>
          <a:endParaRPr lang="ru-RU"/>
        </a:p>
      </dgm:t>
    </dgm:pt>
    <dgm:pt modelId="{8273B900-AFBE-400B-BA01-9BB24A40D788}" type="sibTrans" cxnId="{A3FB22CA-0461-43DE-98D6-76FC1FAA3FE2}">
      <dgm:prSet/>
      <dgm:spPr/>
      <dgm:t>
        <a:bodyPr/>
        <a:lstStyle/>
        <a:p>
          <a:endParaRPr lang="ru-RU"/>
        </a:p>
      </dgm:t>
    </dgm:pt>
    <dgm:pt modelId="{F6E7A8BA-26FB-45F6-B1FC-70ECEEDA110D}">
      <dgm:prSet phldrT="[Текст]" phldr="1"/>
      <dgm:spPr/>
      <dgm:t>
        <a:bodyPr/>
        <a:lstStyle/>
        <a:p>
          <a:endParaRPr lang="ru-RU" dirty="0"/>
        </a:p>
      </dgm:t>
    </dgm:pt>
    <dgm:pt modelId="{0AB6F1A0-F7E0-4BFD-A317-53FC422F44E2}" type="parTrans" cxnId="{F4EA4F14-52A0-43E1-9B36-902471F8D45C}">
      <dgm:prSet/>
      <dgm:spPr/>
      <dgm:t>
        <a:bodyPr/>
        <a:lstStyle/>
        <a:p>
          <a:endParaRPr lang="ru-RU"/>
        </a:p>
      </dgm:t>
    </dgm:pt>
    <dgm:pt modelId="{3AE74ADB-F3E5-4365-8B70-0CEAE878CD6E}" type="sibTrans" cxnId="{F4EA4F14-52A0-43E1-9B36-902471F8D45C}">
      <dgm:prSet/>
      <dgm:spPr/>
      <dgm:t>
        <a:bodyPr/>
        <a:lstStyle/>
        <a:p>
          <a:endParaRPr lang="ru-RU"/>
        </a:p>
      </dgm:t>
    </dgm:pt>
    <dgm:pt modelId="{ABAB9A6B-37A9-466C-A337-66252149C06F}">
      <dgm:prSet phldrT="[Текст]" custT="1"/>
      <dgm:spPr/>
      <dgm:t>
        <a:bodyPr/>
        <a:lstStyle/>
        <a:p>
          <a:r>
            <a:rPr lang="ru-RU" sz="3600" dirty="0" smtClean="0"/>
            <a:t>Учитель</a:t>
          </a:r>
          <a:endParaRPr lang="ru-RU" sz="2600" dirty="0"/>
        </a:p>
      </dgm:t>
    </dgm:pt>
    <dgm:pt modelId="{9FEFF687-D915-4865-9A66-52FDCA54A6A7}" type="parTrans" cxnId="{FFD4FD5F-ACF0-4E27-B88E-1770B43A3529}">
      <dgm:prSet/>
      <dgm:spPr/>
      <dgm:t>
        <a:bodyPr/>
        <a:lstStyle/>
        <a:p>
          <a:endParaRPr lang="ru-RU"/>
        </a:p>
      </dgm:t>
    </dgm:pt>
    <dgm:pt modelId="{668B9D78-89CE-4703-9F9D-2464B12025B5}" type="sibTrans" cxnId="{FFD4FD5F-ACF0-4E27-B88E-1770B43A3529}">
      <dgm:prSet/>
      <dgm:spPr/>
      <dgm:t>
        <a:bodyPr/>
        <a:lstStyle/>
        <a:p>
          <a:endParaRPr lang="ru-RU"/>
        </a:p>
      </dgm:t>
    </dgm:pt>
    <dgm:pt modelId="{479B9A60-70AE-4EA1-B85C-174333C9741B}" type="pres">
      <dgm:prSet presAssocID="{31B8C6B0-2D25-4119-AB0C-272539015D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9444B-A59B-44C0-A02A-24A002178031}" type="pres">
      <dgm:prSet presAssocID="{CA7AE4AF-3446-4006-8BAE-B57D6212C186}" presName="composite" presStyleCnt="0"/>
      <dgm:spPr/>
    </dgm:pt>
    <dgm:pt modelId="{712FE9EE-A461-420A-9F97-D7F4EFCDC3AA}" type="pres">
      <dgm:prSet presAssocID="{CA7AE4AF-3446-4006-8BAE-B57D6212C186}" presName="parentText" presStyleLbl="alignNode1" presStyleIdx="0" presStyleCnt="3" custAng="10800000" custLinFactNeighborX="0" custLinFactNeighborY="2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90D0C-120C-4E01-BBCD-36FBBFB87A1F}" type="pres">
      <dgm:prSet presAssocID="{CA7AE4AF-3446-4006-8BAE-B57D6212C1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3F85-B783-4C73-BF39-A20297FA7C74}" type="pres">
      <dgm:prSet presAssocID="{948C87BA-FDD6-4220-AB5D-0E0E1A930C83}" presName="sp" presStyleCnt="0"/>
      <dgm:spPr/>
    </dgm:pt>
    <dgm:pt modelId="{40A4DB72-10A0-4E6E-B685-EC4301420565}" type="pres">
      <dgm:prSet presAssocID="{319A6606-BC8D-4710-9416-43D6EDFD1994}" presName="composite" presStyleCnt="0"/>
      <dgm:spPr/>
    </dgm:pt>
    <dgm:pt modelId="{E5F0C635-0303-4724-A9B2-4DFCDC1464D2}" type="pres">
      <dgm:prSet presAssocID="{319A6606-BC8D-4710-9416-43D6EDFD1994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51AEC-20E3-497A-963A-6A3A3C15277C}" type="pres">
      <dgm:prSet presAssocID="{319A6606-BC8D-4710-9416-43D6EDFD1994}" presName="descendantText" presStyleLbl="alignAcc1" presStyleIdx="1" presStyleCnt="3" custLinFactNeighborX="2427" custLinFactNeighborY="10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3E591-8CCE-4D06-B870-19C743342C13}" type="pres">
      <dgm:prSet presAssocID="{2CD25C1E-B398-42FD-A08F-03776A69686C}" presName="sp" presStyleCnt="0"/>
      <dgm:spPr/>
    </dgm:pt>
    <dgm:pt modelId="{A9F7247E-DD71-43E7-8160-BA098DD90CBD}" type="pres">
      <dgm:prSet presAssocID="{F6E7A8BA-26FB-45F6-B1FC-70ECEEDA110D}" presName="composite" presStyleCnt="0"/>
      <dgm:spPr/>
    </dgm:pt>
    <dgm:pt modelId="{B80CA780-1201-4EA4-8359-D7EFDABD6082}" type="pres">
      <dgm:prSet presAssocID="{F6E7A8BA-26FB-45F6-B1FC-70ECEEDA110D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9797-7B3A-4811-B315-344B981A995A}" type="pres">
      <dgm:prSet presAssocID="{F6E7A8BA-26FB-45F6-B1FC-70ECEEDA11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D01EE-F3F4-40CD-A447-BD786D550ED3}" srcId="{31B8C6B0-2D25-4119-AB0C-272539015D43}" destId="{CA7AE4AF-3446-4006-8BAE-B57D6212C186}" srcOrd="0" destOrd="0" parTransId="{789CD5C8-8FC2-44E4-96A5-75AFAB73B098}" sibTransId="{948C87BA-FDD6-4220-AB5D-0E0E1A930C83}"/>
    <dgm:cxn modelId="{010C5C04-5705-4B93-9775-E815BAC1E32D}" type="presOf" srcId="{CA7AE4AF-3446-4006-8BAE-B57D6212C186}" destId="{712FE9EE-A461-420A-9F97-D7F4EFCDC3AA}" srcOrd="0" destOrd="0" presId="urn:microsoft.com/office/officeart/2005/8/layout/chevron2"/>
    <dgm:cxn modelId="{6D704112-41DD-4E34-8826-2E946E2B4AAB}" type="presOf" srcId="{ABAB9A6B-37A9-466C-A337-66252149C06F}" destId="{62799797-7B3A-4811-B315-344B981A995A}" srcOrd="0" destOrd="0" presId="urn:microsoft.com/office/officeart/2005/8/layout/chevron2"/>
    <dgm:cxn modelId="{8F97BC9A-D38C-4155-BF66-CB73901A3724}" type="presOf" srcId="{BD4FFDAE-4C60-4FD5-A9AA-0904EC1FFFC2}" destId="{11C51AEC-20E3-497A-963A-6A3A3C15277C}" srcOrd="0" destOrd="0" presId="urn:microsoft.com/office/officeart/2005/8/layout/chevron2"/>
    <dgm:cxn modelId="{F4EA4F14-52A0-43E1-9B36-902471F8D45C}" srcId="{31B8C6B0-2D25-4119-AB0C-272539015D43}" destId="{F6E7A8BA-26FB-45F6-B1FC-70ECEEDA110D}" srcOrd="2" destOrd="0" parTransId="{0AB6F1A0-F7E0-4BFD-A317-53FC422F44E2}" sibTransId="{3AE74ADB-F3E5-4365-8B70-0CEAE878CD6E}"/>
    <dgm:cxn modelId="{6707097B-95F6-452A-B970-5C0F73FFB0AD}" type="presOf" srcId="{7A9150F0-EE39-4FD4-887C-4009605E092D}" destId="{00A90D0C-120C-4E01-BBCD-36FBBFB87A1F}" srcOrd="0" destOrd="0" presId="urn:microsoft.com/office/officeart/2005/8/layout/chevron2"/>
    <dgm:cxn modelId="{E59B8522-C02B-4C2D-A271-8ABB49FDABA0}" type="presOf" srcId="{31B8C6B0-2D25-4119-AB0C-272539015D43}" destId="{479B9A60-70AE-4EA1-B85C-174333C9741B}" srcOrd="0" destOrd="0" presId="urn:microsoft.com/office/officeart/2005/8/layout/chevron2"/>
    <dgm:cxn modelId="{FFD4FD5F-ACF0-4E27-B88E-1770B43A3529}" srcId="{F6E7A8BA-26FB-45F6-B1FC-70ECEEDA110D}" destId="{ABAB9A6B-37A9-466C-A337-66252149C06F}" srcOrd="0" destOrd="0" parTransId="{9FEFF687-D915-4865-9A66-52FDCA54A6A7}" sibTransId="{668B9D78-89CE-4703-9F9D-2464B12025B5}"/>
    <dgm:cxn modelId="{40369F27-A06D-4565-B9BE-0BD6D95EAF20}" type="presOf" srcId="{F6E7A8BA-26FB-45F6-B1FC-70ECEEDA110D}" destId="{B80CA780-1201-4EA4-8359-D7EFDABD6082}" srcOrd="0" destOrd="0" presId="urn:microsoft.com/office/officeart/2005/8/layout/chevron2"/>
    <dgm:cxn modelId="{A3FB22CA-0461-43DE-98D6-76FC1FAA3FE2}" srcId="{319A6606-BC8D-4710-9416-43D6EDFD1994}" destId="{BD4FFDAE-4C60-4FD5-A9AA-0904EC1FFFC2}" srcOrd="0" destOrd="0" parTransId="{A8B49F47-3EF2-49B0-8561-1F417028E6A0}" sibTransId="{8273B900-AFBE-400B-BA01-9BB24A40D788}"/>
    <dgm:cxn modelId="{7DF16B2A-2A32-43BA-B930-B783C996291D}" srcId="{CA7AE4AF-3446-4006-8BAE-B57D6212C186}" destId="{7A9150F0-EE39-4FD4-887C-4009605E092D}" srcOrd="0" destOrd="0" parTransId="{CAC99BF9-86A0-40A0-AEB1-73608F0B5CBA}" sibTransId="{80185C43-D380-4269-8790-6B634BCBBD1A}"/>
    <dgm:cxn modelId="{7FA7D42A-198D-4782-8631-45A473877DBF}" srcId="{31B8C6B0-2D25-4119-AB0C-272539015D43}" destId="{319A6606-BC8D-4710-9416-43D6EDFD1994}" srcOrd="1" destOrd="0" parTransId="{844DEBFA-7E7A-4B4F-934D-EC45D3AA00CC}" sibTransId="{2CD25C1E-B398-42FD-A08F-03776A69686C}"/>
    <dgm:cxn modelId="{830E511A-E14A-46D6-8A40-89DCDEC8B9CB}" type="presOf" srcId="{319A6606-BC8D-4710-9416-43D6EDFD1994}" destId="{E5F0C635-0303-4724-A9B2-4DFCDC1464D2}" srcOrd="0" destOrd="0" presId="urn:microsoft.com/office/officeart/2005/8/layout/chevron2"/>
    <dgm:cxn modelId="{8609BCEB-49E1-4776-B4AC-C69118DFBA1B}" type="presParOf" srcId="{479B9A60-70AE-4EA1-B85C-174333C9741B}" destId="{8769444B-A59B-44C0-A02A-24A002178031}" srcOrd="0" destOrd="0" presId="urn:microsoft.com/office/officeart/2005/8/layout/chevron2"/>
    <dgm:cxn modelId="{0619A93A-3BA1-49A9-8309-3A218C304233}" type="presParOf" srcId="{8769444B-A59B-44C0-A02A-24A002178031}" destId="{712FE9EE-A461-420A-9F97-D7F4EFCDC3AA}" srcOrd="0" destOrd="0" presId="urn:microsoft.com/office/officeart/2005/8/layout/chevron2"/>
    <dgm:cxn modelId="{3AE8426E-0BAA-4172-8F8F-1A6B4A7EC066}" type="presParOf" srcId="{8769444B-A59B-44C0-A02A-24A002178031}" destId="{00A90D0C-120C-4E01-BBCD-36FBBFB87A1F}" srcOrd="1" destOrd="0" presId="urn:microsoft.com/office/officeart/2005/8/layout/chevron2"/>
    <dgm:cxn modelId="{89DB15D3-FD0E-4276-8719-F6C67AE9EE7D}" type="presParOf" srcId="{479B9A60-70AE-4EA1-B85C-174333C9741B}" destId="{F53C3F85-B783-4C73-BF39-A20297FA7C74}" srcOrd="1" destOrd="0" presId="urn:microsoft.com/office/officeart/2005/8/layout/chevron2"/>
    <dgm:cxn modelId="{6242E49D-B5C8-4823-AF36-38D875085AB9}" type="presParOf" srcId="{479B9A60-70AE-4EA1-B85C-174333C9741B}" destId="{40A4DB72-10A0-4E6E-B685-EC4301420565}" srcOrd="2" destOrd="0" presId="urn:microsoft.com/office/officeart/2005/8/layout/chevron2"/>
    <dgm:cxn modelId="{04FAFC8A-004A-4A97-ACCA-3741A19E75E8}" type="presParOf" srcId="{40A4DB72-10A0-4E6E-B685-EC4301420565}" destId="{E5F0C635-0303-4724-A9B2-4DFCDC1464D2}" srcOrd="0" destOrd="0" presId="urn:microsoft.com/office/officeart/2005/8/layout/chevron2"/>
    <dgm:cxn modelId="{8639E9AD-D896-4D6E-9B29-F6E2172A733A}" type="presParOf" srcId="{40A4DB72-10A0-4E6E-B685-EC4301420565}" destId="{11C51AEC-20E3-497A-963A-6A3A3C15277C}" srcOrd="1" destOrd="0" presId="urn:microsoft.com/office/officeart/2005/8/layout/chevron2"/>
    <dgm:cxn modelId="{B119ACE7-D86E-4873-B793-5028EAE2310B}" type="presParOf" srcId="{479B9A60-70AE-4EA1-B85C-174333C9741B}" destId="{4643E591-8CCE-4D06-B870-19C743342C13}" srcOrd="3" destOrd="0" presId="urn:microsoft.com/office/officeart/2005/8/layout/chevron2"/>
    <dgm:cxn modelId="{17D9ADC2-9AAA-4959-83A4-43422B1814A4}" type="presParOf" srcId="{479B9A60-70AE-4EA1-B85C-174333C9741B}" destId="{A9F7247E-DD71-43E7-8160-BA098DD90CBD}" srcOrd="4" destOrd="0" presId="urn:microsoft.com/office/officeart/2005/8/layout/chevron2"/>
    <dgm:cxn modelId="{B78582B3-FC2B-4D4A-902D-4D612BA28149}" type="presParOf" srcId="{A9F7247E-DD71-43E7-8160-BA098DD90CBD}" destId="{B80CA780-1201-4EA4-8359-D7EFDABD6082}" srcOrd="0" destOrd="0" presId="urn:microsoft.com/office/officeart/2005/8/layout/chevron2"/>
    <dgm:cxn modelId="{30509391-2AEE-430A-9B0B-9F7BA946A1FD}" type="presParOf" srcId="{A9F7247E-DD71-43E7-8160-BA098DD90CBD}" destId="{62799797-7B3A-4811-B315-344B981A995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112" cy="496566"/>
          </a:xfrm>
          <a:prstGeom prst="rect">
            <a:avLst/>
          </a:prstGeom>
        </p:spPr>
        <p:txBody>
          <a:bodyPr vert="horz" lIns="90576" tIns="45288" rIns="90576" bIns="452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463" y="1"/>
            <a:ext cx="2950112" cy="496566"/>
          </a:xfrm>
          <a:prstGeom prst="rect">
            <a:avLst/>
          </a:prstGeom>
        </p:spPr>
        <p:txBody>
          <a:bodyPr vert="horz" lIns="90576" tIns="45288" rIns="90576" bIns="452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136E5-C8BA-4C9A-99F8-94ADA6956E2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170"/>
            <a:ext cx="2950112" cy="496566"/>
          </a:xfrm>
          <a:prstGeom prst="rect">
            <a:avLst/>
          </a:prstGeom>
        </p:spPr>
        <p:txBody>
          <a:bodyPr vert="horz" lIns="90576" tIns="45288" rIns="90576" bIns="452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463" y="9441170"/>
            <a:ext cx="2950112" cy="496566"/>
          </a:xfrm>
          <a:prstGeom prst="rect">
            <a:avLst/>
          </a:prstGeom>
        </p:spPr>
        <p:txBody>
          <a:bodyPr vert="horz" lIns="90576" tIns="45288" rIns="90576" bIns="452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3B2E4D-AF81-4F79-90D7-4F415ED7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69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112" cy="496566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463" y="1"/>
            <a:ext cx="2950112" cy="496566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DA60DFE-39DE-47C5-ADD0-8C745D53A21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6" tIns="47838" rIns="95676" bIns="478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46" y="4722187"/>
            <a:ext cx="5445110" cy="4472301"/>
          </a:xfrm>
          <a:prstGeom prst="rect">
            <a:avLst/>
          </a:prstGeom>
        </p:spPr>
        <p:txBody>
          <a:bodyPr vert="horz" lIns="95676" tIns="47838" rIns="95676" bIns="4783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170"/>
            <a:ext cx="2950112" cy="496566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463" y="9441170"/>
            <a:ext cx="2950112" cy="496566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AF0F39-7B67-4339-8C36-5133E364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37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930" indent="-2872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9124" indent="-22982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8773" indent="-22982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8423" indent="-22982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807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7722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7371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7020" indent="-2298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1CF48-D39F-4EAB-A58F-B13E4247A838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4344-BC34-4DAF-94CB-BEDE84C9C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075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C8078-D89D-4D3D-AC2B-B90EDC7B98BB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F4313-9F04-4DBD-9C18-C3A28BFAC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254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451CC-0B95-406F-BE45-2D3AC9ABBC83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9175D-58F0-4F6D-855C-9004A832B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915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A2591-92F8-4AFC-959A-EA7529068755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19854-CBD6-483B-AA42-2BFA38F3E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5441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26466-167F-4866-8D98-2D2F46657047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422A-86A5-4A8C-A6A4-6BA034C97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4653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0F9C-9036-41C0-A199-DA3D08C2662E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FE66B-B6D4-4C91-9C59-2D25D4AB8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63126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5E083-09E9-48BC-9DF8-5433786D6EDB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A5CBE-A272-4419-A95F-08EB6E3F57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8660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D52F7-508D-4795-B341-F13592CA4CBD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A92DE-D27A-4C4B-9FB5-9783BD593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16114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FF481-9CCD-4BED-A676-3199B300884E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DF0C6-7B94-4E38-A1A8-387E556C6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62619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DB43E-0E6B-4B73-A490-50BA4E0F282F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F07C1-EB12-487F-AD30-8A15AF0A31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0663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AAB59-23E6-461C-962B-C77671732340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0D88F-52E0-49A2-B712-A528D9E571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59600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AB5A02-254A-4BE6-80C7-74DBB6BA1A6F}" type="datetimeFigureOut">
              <a:rPr lang="ru-RU" smtClean="0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1E2A4-0735-4D0A-8C50-E5E478A69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8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kavkaz-uzel.ru/system/attachments/0001/5367/Flag_of_Rostov_Oblas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r67.nalog.ru/umns/fn/3836050/img/35178/Image_Small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7420" y="-571522"/>
            <a:ext cx="12358742" cy="67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86050" y="4497169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Белая Калитва    2017 год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214346" y="642924"/>
            <a:ext cx="9144000" cy="3714776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60000"/>
                </a:solidFill>
              </a:rPr>
              <a:t>Актуальные вопросы и механизмы инновационного развития                             образовательной системы</a:t>
            </a:r>
          </a:p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960000"/>
                </a:solidFill>
              </a:rPr>
              <a:t>Белокалитвинского</a:t>
            </a:r>
            <a:r>
              <a:rPr lang="ru-RU" sz="3200" b="1" dirty="0" smtClean="0">
                <a:solidFill>
                  <a:srgbClr val="960000"/>
                </a:solidFill>
              </a:rPr>
              <a:t> района в условиях реализации образовательных стандартов и стратегий государственной политики</a:t>
            </a: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-142894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2 из 63354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42858"/>
            <a:ext cx="928694" cy="6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артинка 24 из 3795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142858"/>
            <a:ext cx="100013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-214332"/>
            <a:ext cx="13971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142908" y="4214824"/>
            <a:ext cx="95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60000"/>
                </a:solidFill>
              </a:rPr>
              <a:t>Начальник отдела образования Администрации </a:t>
            </a:r>
            <a:r>
              <a:rPr lang="ru-RU" sz="1600" b="1" dirty="0" err="1" smtClean="0">
                <a:solidFill>
                  <a:srgbClr val="960000"/>
                </a:solidFill>
              </a:rPr>
              <a:t>Белокалитвинского</a:t>
            </a:r>
            <a:r>
              <a:rPr lang="ru-RU" sz="1600" b="1" dirty="0" smtClean="0">
                <a:solidFill>
                  <a:srgbClr val="960000"/>
                </a:solidFill>
              </a:rPr>
              <a:t> района    Тимошенко Н.А.</a:t>
            </a:r>
            <a:endParaRPr lang="ru-RU" sz="1600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798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571522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-357208"/>
            <a:ext cx="8286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применение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rgbClr val="C00000"/>
                </a:solidFill>
              </a:rPr>
              <a:t> технологий, комплекс «АРМИС»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Olga\Desktop\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933862"/>
            <a:ext cx="6305880" cy="4209638"/>
          </a:xfrm>
          <a:prstGeom prst="rect">
            <a:avLst/>
          </a:prstGeom>
          <a:noFill/>
        </p:spPr>
      </p:pic>
      <p:pic>
        <p:nvPicPr>
          <p:cNvPr id="1031" name="Picture 7" descr="C:\Users\Olga\Desktop\DSC_0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6"/>
            <a:ext cx="2670167" cy="1874786"/>
          </a:xfrm>
          <a:prstGeom prst="rect">
            <a:avLst/>
          </a:prstGeom>
          <a:noFill/>
        </p:spPr>
      </p:pic>
      <p:pic>
        <p:nvPicPr>
          <p:cNvPr id="1032" name="Picture 8" descr="C:\Users\Olga\Desktop\DSC_0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129812"/>
            <a:ext cx="2901946" cy="201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4398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0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дополнительного образования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5" name="Picture 1" descr="C:\Users\Olga\Desktop\БОФ 2017\Стенды на 19.12.16\СОШ №5\форум\1.  внеурочка\IMG_7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714626"/>
            <a:ext cx="1689087" cy="2252244"/>
          </a:xfrm>
          <a:prstGeom prst="rect">
            <a:avLst/>
          </a:prstGeom>
          <a:noFill/>
        </p:spPr>
      </p:pic>
      <p:pic>
        <p:nvPicPr>
          <p:cNvPr id="36866" name="Picture 2" descr="C:\Users\Olga\Desktop\БОФ 2017\Стенды на 19.12.16\СОШ №5\форум\3. здоровьесбережение\Screenshot_20161216-151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362039"/>
            <a:ext cx="3167042" cy="1781461"/>
          </a:xfrm>
          <a:prstGeom prst="rect">
            <a:avLst/>
          </a:prstGeom>
          <a:noFill/>
        </p:spPr>
      </p:pic>
      <p:pic>
        <p:nvPicPr>
          <p:cNvPr id="7" name="Рисунок 6" descr="D:\фото\2015-2016\Фото от Дмитирия Обухова\IMG_04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714758"/>
            <a:ext cx="1847440" cy="123059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D:\фото\2012-2013\фестиваль детского творчества\DSCN2571.JPG"/>
          <p:cNvPicPr/>
          <p:nvPr/>
        </p:nvPicPr>
        <p:blipFill>
          <a:blip r:embed="rId7" cstate="print"/>
          <a:srcRect b="11125"/>
          <a:stretch>
            <a:fillRect/>
          </a:stretch>
        </p:blipFill>
        <p:spPr bwMode="auto">
          <a:xfrm>
            <a:off x="857224" y="1071552"/>
            <a:ext cx="2862720" cy="22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БАНЕР РДШ\фотоматериал\посв.пешеход\IMG_84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000114"/>
            <a:ext cx="2947045" cy="186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БАНЕР РДШ\фотоматериал\DSC_08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8240" y="571486"/>
            <a:ext cx="3211519" cy="193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42960"/>
            <a:ext cx="9143999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Olga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30"/>
            <a:ext cx="2762259" cy="2071694"/>
          </a:xfrm>
          <a:prstGeom prst="rect">
            <a:avLst/>
          </a:prstGeom>
          <a:noFill/>
        </p:spPr>
      </p:pic>
      <p:pic>
        <p:nvPicPr>
          <p:cNvPr id="1028" name="Picture 4" descr="C:\Users\Olga\Desktop\DSC_0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80"/>
            <a:ext cx="2548471" cy="1692344"/>
          </a:xfrm>
          <a:prstGeom prst="rect">
            <a:avLst/>
          </a:prstGeom>
          <a:noFill/>
        </p:spPr>
      </p:pic>
      <p:pic>
        <p:nvPicPr>
          <p:cNvPr id="1029" name="Picture 5" descr="C:\Users\Olga\Desktop\DSC022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857502"/>
            <a:ext cx="3472378" cy="2602307"/>
          </a:xfrm>
          <a:prstGeom prst="rect">
            <a:avLst/>
          </a:prstGeom>
          <a:noFill/>
        </p:spPr>
      </p:pic>
      <p:pic>
        <p:nvPicPr>
          <p:cNvPr id="1030" name="Picture 6" descr="C:\Users\Olga\Desktop\image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1214428"/>
            <a:ext cx="2546682" cy="1696130"/>
          </a:xfrm>
          <a:prstGeom prst="rect">
            <a:avLst/>
          </a:prstGeom>
          <a:noFill/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428728" y="-357208"/>
            <a:ext cx="69294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960000"/>
              </a:solidFill>
            </a:endParaRPr>
          </a:p>
          <a:p>
            <a:endParaRPr lang="ru-RU" sz="2400" b="1" dirty="0" smtClean="0">
              <a:solidFill>
                <a:srgbClr val="960000"/>
              </a:solidFill>
            </a:endParaRPr>
          </a:p>
          <a:p>
            <a:r>
              <a:rPr lang="ru-RU" sz="2400" b="1" dirty="0" smtClean="0">
                <a:solidFill>
                  <a:srgbClr val="960000"/>
                </a:solidFill>
              </a:rPr>
              <a:t>Реализация инновационных проектов в учреждениях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60"/>
            <a:ext cx="9429784" cy="57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267744" y="-126198"/>
            <a:ext cx="4176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60000"/>
                </a:solidFill>
              </a:rPr>
              <a:t>Кадровый потенциал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6438" y="545213"/>
            <a:ext cx="6247263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1208 педагогических работников</a:t>
            </a:r>
            <a:endParaRPr lang="ru-RU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86578" y="357172"/>
            <a:ext cx="1826592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359 педагога 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прошли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повышение квалификации по ФГОС 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C:\Users\Olga\Desktop\IMG_6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70"/>
            <a:ext cx="4257415" cy="2910400"/>
          </a:xfrm>
          <a:prstGeom prst="rect">
            <a:avLst/>
          </a:prstGeom>
          <a:noFill/>
        </p:spPr>
      </p:pic>
      <p:pic>
        <p:nvPicPr>
          <p:cNvPr id="1027" name="Picture 3" descr="C:\Users\Olga\Desktop\мои документы 2\фото закрытие учитель года\фото учитель года 2015\DSC_0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57370"/>
            <a:ext cx="4343382" cy="289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30536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42960"/>
            <a:ext cx="9143999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-14289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взаимодействие и социальное партнёрство в реализации  целевого проекта «Формирование регионального инновационного кластера эффективных образовательных систем модернизации образования в рамках «дорожной карты</a:t>
            </a:r>
            <a:endParaRPr lang="ru-RU" dirty="0">
              <a:solidFill>
                <a:srgbClr val="960000"/>
              </a:solidFill>
            </a:endParaRPr>
          </a:p>
        </p:txBody>
      </p:sp>
      <p:grpSp>
        <p:nvGrpSpPr>
          <p:cNvPr id="11" name="Группа 46"/>
          <p:cNvGrpSpPr/>
          <p:nvPr/>
        </p:nvGrpSpPr>
        <p:grpSpPr>
          <a:xfrm>
            <a:off x="357158" y="1571618"/>
            <a:ext cx="8445514" cy="3429024"/>
            <a:chOff x="214282" y="1428736"/>
            <a:chExt cx="8588422" cy="5087958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858016" y="2643182"/>
              <a:ext cx="1944687" cy="100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МБУ ДО ДДТ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85720" y="4714884"/>
              <a:ext cx="1857388" cy="7953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МБОУ СОШ №7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6858016" y="3714752"/>
              <a:ext cx="1928826" cy="857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МБДОУ ДС № 56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85720" y="2714620"/>
              <a:ext cx="1928826" cy="9286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МБОУ НШ № 1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2285984" y="5643578"/>
              <a:ext cx="2016125" cy="8731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МБОУ СОШ № 5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2428860" y="1428736"/>
              <a:ext cx="2089150" cy="11366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Администрации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Белокалитвинского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района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85721" y="1428736"/>
              <a:ext cx="2000264" cy="11509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ФИРО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4500562" y="5643578"/>
              <a:ext cx="2087562" cy="8651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МБОУ СОШ № 2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14282" y="5643578"/>
              <a:ext cx="1928826" cy="8508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МБОУ </a:t>
              </a:r>
              <a:r>
                <a:rPr lang="ru-RU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Ленинская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СОШ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2214546" y="2500306"/>
              <a:ext cx="1428759" cy="1143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3428992" y="2571744"/>
              <a:ext cx="214314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5715006" y="2571744"/>
              <a:ext cx="1" cy="1143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H="1">
              <a:off x="5715008" y="2428868"/>
              <a:ext cx="1214445" cy="1214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H="1">
              <a:off x="5715008" y="3143249"/>
              <a:ext cx="1143008" cy="5000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 flipH="1" flipV="1">
              <a:off x="6429387" y="4071942"/>
              <a:ext cx="428626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 flipV="1">
              <a:off x="6429387" y="4572008"/>
              <a:ext cx="428627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H="1" flipV="1">
              <a:off x="5214942" y="4643446"/>
              <a:ext cx="357190" cy="1006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 flipV="1">
              <a:off x="3357554" y="4643446"/>
              <a:ext cx="642942" cy="1006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 flipV="1">
              <a:off x="1857356" y="4643446"/>
              <a:ext cx="1428759" cy="1009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2214546" y="3429000"/>
              <a:ext cx="1428760" cy="214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6858016" y="1428736"/>
              <a:ext cx="1944688" cy="10715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cs typeface="Times New Roman" pitchFamily="18" charset="0"/>
                </a:rPr>
                <a:t>РО РИПК </a:t>
              </a:r>
              <a:r>
                <a:rPr lang="ru-RU" sz="1400" dirty="0">
                  <a:solidFill>
                    <a:srgbClr val="FFFFFF"/>
                  </a:solidFill>
                  <a:cs typeface="Times New Roman" pitchFamily="18" charset="0"/>
                </a:rPr>
                <a:t>и ППРО</a:t>
              </a: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 flipH="1">
              <a:off x="2143108" y="4357694"/>
              <a:ext cx="857256" cy="5064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4643438" y="1428736"/>
              <a:ext cx="2089150" cy="11366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Отдел образования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Администрации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Белокалитвинского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района</a:t>
              </a: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 flipH="1" flipV="1">
              <a:off x="6215074" y="4643446"/>
              <a:ext cx="642942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1285852" y="2571744"/>
              <a:ext cx="0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 flipH="1" flipV="1">
              <a:off x="1214414" y="4000504"/>
              <a:ext cx="0" cy="285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 flipH="1" flipV="1">
              <a:off x="1214414" y="5500702"/>
              <a:ext cx="0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H="1" flipV="1">
              <a:off x="2143108" y="6143644"/>
              <a:ext cx="142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4286248" y="6143644"/>
              <a:ext cx="214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 flipV="1">
              <a:off x="6572264" y="6143644"/>
              <a:ext cx="214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H="1" flipV="1">
              <a:off x="2285984" y="2000240"/>
              <a:ext cx="142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H="1" flipV="1">
              <a:off x="4500562" y="1928802"/>
              <a:ext cx="142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 flipV="1">
              <a:off x="6715140" y="2000240"/>
              <a:ext cx="142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7858148" y="2500306"/>
              <a:ext cx="0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7858148" y="3643314"/>
              <a:ext cx="9524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929586" y="4572008"/>
              <a:ext cx="0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7929586" y="5500702"/>
              <a:ext cx="0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285720" y="3714752"/>
              <a:ext cx="1928826" cy="9286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МБОУ СОШ № 8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6858016" y="4643446"/>
              <a:ext cx="1928826" cy="857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МБДОУ ДС № 7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6715140" y="5643578"/>
              <a:ext cx="2087562" cy="8651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МБУ ДО ЦВР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2" name="AutoShape 14"/>
            <p:cNvSpPr>
              <a:spLocks noChangeArrowheads="1"/>
            </p:cNvSpPr>
            <p:nvPr/>
          </p:nvSpPr>
          <p:spPr bwMode="auto">
            <a:xfrm>
              <a:off x="2285984" y="4429132"/>
              <a:ext cx="4429156" cy="10001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Муниципальные  образовательные  организации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дошкольного,  общего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и  дополнительного  образования </a:t>
              </a: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3000364" y="3643314"/>
              <a:ext cx="3429024" cy="10001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>
                <a:defRPr/>
              </a:pPr>
              <a:endPara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>
                <a:defRPr/>
              </a:pPr>
              <a:endPara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Сеть  </a:t>
              </a:r>
              <a:r>
                <a:rPr lang="ru-RU" sz="14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инновационно</a:t>
              </a: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- активных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образовательных организаций,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входящих в состав  РИК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endPara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auto">
            <a:xfrm>
              <a:off x="3643306" y="2928934"/>
              <a:ext cx="2082805" cy="9318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МБУ ИМЦ</a:t>
              </a:r>
            </a:p>
            <a:p>
              <a:pPr algn="ctr">
                <a:defRPr/>
              </a:pP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28730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C:\Users\Olga\Desktop\пут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714362"/>
            <a:ext cx="5643468" cy="347663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0"/>
            <a:ext cx="38576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«…обеспечить формирование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национальной системы учительского роста, направленной, в частности, на установление для педагогических работников уровней владения профессиональными компетенциями…»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70"/>
            <a:ext cx="9144000" cy="5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252536" y="699542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960000"/>
              </a:solidFill>
            </a:endParaRPr>
          </a:p>
        </p:txBody>
      </p:sp>
      <p:pic>
        <p:nvPicPr>
          <p:cNvPr id="50178" name="Picture 2" descr="C:\Users\Olga\Desktop\kar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52"/>
            <a:ext cx="5423488" cy="40719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-571521"/>
            <a:ext cx="76438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ГЕОГРАФИЯ ИННОВАЦИОННОГО                   ОБРАЗОВАТЕЛЬНОГО КЛАСТЕРА</a:t>
            </a:r>
            <a:endParaRPr lang="ru-RU" sz="24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975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71870"/>
            <a:ext cx="9144000" cy="82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252536" y="-714398"/>
            <a:ext cx="9144000" cy="328614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960000"/>
              </a:solidFill>
            </a:endParaRPr>
          </a:p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60000"/>
                </a:solidFill>
              </a:rPr>
              <a:t>Спасибо </a:t>
            </a:r>
            <a:endParaRPr lang="ru-RU" sz="4400" b="1" dirty="0" smtClean="0">
              <a:solidFill>
                <a:srgbClr val="960000"/>
              </a:solidFill>
            </a:endParaRPr>
          </a:p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60000"/>
                </a:solidFill>
              </a:rPr>
              <a:t>за </a:t>
            </a:r>
          </a:p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60000"/>
                </a:solidFill>
              </a:rPr>
              <a:t>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071816"/>
            <a:ext cx="807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000" b="1" dirty="0" smtClean="0">
                <a:solidFill>
                  <a:srgbClr val="960000"/>
                </a:solidFill>
              </a:rPr>
              <a:t>Контактная информация</a:t>
            </a:r>
          </a:p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347042, Ростовская область, г.Белая Калитва, ул.Чернышевского, 12</a:t>
            </a:r>
          </a:p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 Телефон: 2-52-39</a:t>
            </a:r>
          </a:p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 </a:t>
            </a:r>
            <a:r>
              <a:rPr lang="ru-RU" sz="2000" b="1" dirty="0" err="1" smtClean="0">
                <a:solidFill>
                  <a:srgbClr val="960000"/>
                </a:solidFill>
              </a:rPr>
              <a:t>E-mail</a:t>
            </a:r>
            <a:r>
              <a:rPr lang="ru-RU" sz="2000" b="1" dirty="0" smtClean="0">
                <a:solidFill>
                  <a:srgbClr val="960000"/>
                </a:solidFill>
              </a:rPr>
              <a:t>: belokalitotdel2012@yandex.ru</a:t>
            </a:r>
          </a:p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Руководитель: Тимошенко Николай Анатольевич</a:t>
            </a:r>
            <a:endParaRPr lang="ru-RU" sz="2000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975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9188" y="-3071852"/>
            <a:ext cx="18288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«Стратегия инновационного развития Российской Федерации на период до 2020 года» определяет задачу формирования компетенций инновационной деятельности. Это развитие </a:t>
            </a:r>
            <a:r>
              <a:rPr lang="ru-RU" sz="28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креативности</a:t>
            </a:r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приобщение к творчеству, готовность к непрерывному образованию и самообучению, стремление к новому, готовность к работе в </a:t>
            </a:r>
            <a:r>
              <a:rPr lang="ru-RU" sz="28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высококонкурентной</a:t>
            </a:r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среде.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798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70"/>
            <a:ext cx="9144000" cy="5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10"/>
            <a:ext cx="828680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ПРИОРИТЕТЫЕ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НАПРАВЛЕНИЯ  ОБЕСПЕЧЕНИЯ                                                                                      ПРОЦЕССОВ ВВЕДЕНИЯ СТАНДАРТОВ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96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качественное образование;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- кадровая  политика;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программно-методическое обеспечение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материально-технической база;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технологии;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-мониторинг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введения ФГОС;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-информационная открытость;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построение инфраструктуры инновационной деятельности</a:t>
            </a:r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798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-214332"/>
            <a:ext cx="10715700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79512" y="-43934"/>
            <a:ext cx="86409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60000"/>
                </a:solidFill>
              </a:rPr>
              <a:t>С</a:t>
            </a:r>
            <a:r>
              <a:rPr lang="ru-RU" sz="3200" b="1" dirty="0" smtClean="0">
                <a:solidFill>
                  <a:srgbClr val="960000"/>
                </a:solidFill>
              </a:rPr>
              <a:t>еть муниципальных образовательных организаций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9746" y="1000115"/>
            <a:ext cx="187220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39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cs typeface="Arial" pitchFamily="34" charset="0"/>
              </a:rPr>
              <a:t>школы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1000115"/>
            <a:ext cx="187220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45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детских сада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20104" y="1928808"/>
            <a:ext cx="215615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ПМСС центр</a:t>
            </a:r>
            <a:endParaRPr lang="ru-RU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11760" y="1928808"/>
            <a:ext cx="2220194" cy="14287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6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Учреждений дополнительного образования</a:t>
            </a:r>
          </a:p>
        </p:txBody>
      </p:sp>
      <p:pic>
        <p:nvPicPr>
          <p:cNvPr id="2" name="Picture 2" descr="C:\Users\Olga\Desktop\DSC_3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800"/>
            <a:ext cx="2035956" cy="1357304"/>
          </a:xfrm>
          <a:prstGeom prst="rect">
            <a:avLst/>
          </a:prstGeom>
          <a:noFill/>
        </p:spPr>
      </p:pic>
      <p:pic>
        <p:nvPicPr>
          <p:cNvPr id="14" name="Рисунок 13" descr="D:\фото\2015-2016\Фото от Дмитирия Обухова\IMG_05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73863"/>
            <a:ext cx="1675892" cy="13696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D:\фото\2013-2014\спорт\09022013052.jpg"/>
          <p:cNvPicPr/>
          <p:nvPr/>
        </p:nvPicPr>
        <p:blipFill>
          <a:blip r:embed="rId6" cstate="print"/>
          <a:srcRect t="14642"/>
          <a:stretch>
            <a:fillRect/>
          </a:stretch>
        </p:blipFill>
        <p:spPr bwMode="auto">
          <a:xfrm>
            <a:off x="2071670" y="3899989"/>
            <a:ext cx="1850270" cy="124351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 descr="C:\Users\Olga\Desktop\БОФ 2017\Стенды на 19.12.16\СОШ №5\форум\2. Икт\P1000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3820" y="3000378"/>
            <a:ext cx="1800180" cy="2400240"/>
          </a:xfrm>
          <a:prstGeom prst="rect">
            <a:avLst/>
          </a:prstGeom>
          <a:noFill/>
        </p:spPr>
      </p:pic>
      <p:pic>
        <p:nvPicPr>
          <p:cNvPr id="47106" name="Picture 2" descr="C:\Users\Olga\Desktop\2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142990"/>
            <a:ext cx="1940983" cy="1373178"/>
          </a:xfrm>
          <a:prstGeom prst="rect">
            <a:avLst/>
          </a:prstGeom>
          <a:noFill/>
        </p:spPr>
      </p:pic>
      <p:pic>
        <p:nvPicPr>
          <p:cNvPr id="47107" name="Picture 3" descr="C:\Users\Olga\Desktop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3358110"/>
            <a:ext cx="2706682" cy="1785390"/>
          </a:xfrm>
          <a:prstGeom prst="rect">
            <a:avLst/>
          </a:prstGeom>
          <a:noFill/>
        </p:spPr>
      </p:pic>
      <p:pic>
        <p:nvPicPr>
          <p:cNvPr id="47108" name="Picture 4" descr="C:\Users\Olga\Desktop\vypuskno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500312"/>
            <a:ext cx="2158988" cy="121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28646"/>
            <a:ext cx="9715535" cy="5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2" r="20893"/>
          <a:stretch/>
        </p:blipFill>
        <p:spPr bwMode="auto">
          <a:xfrm>
            <a:off x="357158" y="2500312"/>
            <a:ext cx="2831581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7158" y="1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</a:rPr>
              <a:t>экспериментальная  деятельность по освоению программы </a:t>
            </a:r>
            <a:r>
              <a:rPr lang="ru-RU" sz="2800" b="1" dirty="0" err="1" smtClean="0">
                <a:solidFill>
                  <a:srgbClr val="960000"/>
                </a:solidFill>
              </a:rPr>
              <a:t>предшкольного</a:t>
            </a:r>
            <a:r>
              <a:rPr lang="ru-RU" sz="2800" b="1" dirty="0" smtClean="0">
                <a:solidFill>
                  <a:srgbClr val="960000"/>
                </a:solidFill>
              </a:rPr>
              <a:t> образования «Детский сад 2100» на базе БДОУ ДС № 56 «Улыбка», </a:t>
            </a:r>
            <a:endParaRPr lang="ru-RU" sz="2800" b="1" dirty="0">
              <a:solidFill>
                <a:srgbClr val="960000"/>
              </a:solidFill>
            </a:endParaRPr>
          </a:p>
        </p:txBody>
      </p:sp>
      <p:pic>
        <p:nvPicPr>
          <p:cNvPr id="16" name="Picture 3" descr="I:\дети\DSC09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79" flipH="1">
            <a:off x="6143636" y="2500312"/>
            <a:ext cx="3358974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357550"/>
            <a:ext cx="2689617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I:\дети\DSC09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269">
            <a:off x="3707938" y="1888326"/>
            <a:ext cx="1862935" cy="1237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денис\Desktop\фото ид\DSC0927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01" r="2582"/>
          <a:stretch/>
        </p:blipFill>
        <p:spPr bwMode="auto">
          <a:xfrm flipH="1">
            <a:off x="1071538" y="1285866"/>
            <a:ext cx="1532866" cy="1247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2974" y="-571522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C:\Users\oem\Desktop\для плаката\IMG_88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135" t="7418" r="8352" b="4349"/>
          <a:stretch/>
        </p:blipFill>
        <p:spPr bwMode="auto">
          <a:xfrm>
            <a:off x="0" y="3643503"/>
            <a:ext cx="1981200" cy="1499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1" name="Рисунок 10" descr="C:\Users\oem\Desktop\все с рабочего стола\казаки 2015\IMG_0844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2296543" cy="201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J:\все по патриотическому\гость казачка оля\DSC_0013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500180"/>
            <a:ext cx="2130171" cy="157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2" descr="J:\Экскурсия.Атаево.Музей\DSC_0202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970" t="10102" r="21007"/>
          <a:stretch>
            <a:fillRect/>
          </a:stretch>
        </p:blipFill>
        <p:spPr bwMode="auto">
          <a:xfrm>
            <a:off x="2285984" y="3162041"/>
            <a:ext cx="2215329" cy="19814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" name="Picture 10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57568"/>
            <a:ext cx="2358964" cy="178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Рисунок 17" descr="C:\Users\oem\Desktop\для плаката\S5000207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500462"/>
            <a:ext cx="2114552" cy="171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oem\Desktop\для плаката\IMG_7519.JP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785800"/>
            <a:ext cx="2550229" cy="232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0"/>
            <a:ext cx="9072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0"/>
            <a:ext cx="9072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</a:rPr>
              <a:t>Возрождение донского казачества в ДО</a:t>
            </a:r>
            <a:endParaRPr lang="ru-RU" sz="2800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8726" y="-714398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Инклюзивное образование  в  образовательных организациях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Olga\Desktop\1045827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6"/>
            <a:ext cx="3667124" cy="2291953"/>
          </a:xfrm>
          <a:prstGeom prst="rect">
            <a:avLst/>
          </a:prstGeom>
          <a:noFill/>
        </p:spPr>
      </p:pic>
      <p:pic>
        <p:nvPicPr>
          <p:cNvPr id="1027" name="Picture 3" descr="C:\Users\Olga\Desktop\PA156861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428742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C:\Users\Olga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000114"/>
            <a:ext cx="2714625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357208"/>
            <a:ext cx="10394165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429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solidFill>
                  <a:srgbClr val="960000"/>
                </a:solidFill>
              </a:rPr>
              <a:t>модель дифференциации профессиональных компетенций</a:t>
            </a:r>
            <a:endParaRPr lang="ru-RU" sz="3200" b="1" dirty="0">
              <a:solidFill>
                <a:srgbClr val="960000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500166" y="1182674"/>
          <a:ext cx="6119834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ekpor\Desktop\фон презент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960"/>
            <a:ext cx="11108513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0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талантливых детей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4" name="Picture 2" descr="C:\Users\Olga\Desktop\БОФ 2017\Стенды на 19.12.16\СОШ №5\форум\3. здоровьесбережение\DSC_05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6"/>
            <a:ext cx="2079635" cy="3116916"/>
          </a:xfrm>
          <a:prstGeom prst="rect">
            <a:avLst/>
          </a:prstGeom>
          <a:noFill/>
        </p:spPr>
      </p:pic>
      <p:pic>
        <p:nvPicPr>
          <p:cNvPr id="69635" name="Picture 3" descr="C:\Users\Olga\Desktop\DSC_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785800"/>
            <a:ext cx="4724416" cy="3140382"/>
          </a:xfrm>
          <a:prstGeom prst="rect">
            <a:avLst/>
          </a:prstGeom>
          <a:noFill/>
        </p:spPr>
      </p:pic>
      <p:pic>
        <p:nvPicPr>
          <p:cNvPr id="69636" name="Picture 4" descr="C:\Users\Olga\Desktop\ap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643056"/>
            <a:ext cx="3500435" cy="262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11035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11826</TotalTime>
  <Words>368</Words>
  <Application>Microsoft Office PowerPoint</Application>
  <PresentationFormat>Экран (16:9)</PresentationFormat>
  <Paragraphs>116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riac4</dc:creator>
  <cp:lastModifiedBy>Olga</cp:lastModifiedBy>
  <cp:revision>1925</cp:revision>
  <cp:lastPrinted>2015-08-06T14:29:28Z</cp:lastPrinted>
  <dcterms:created xsi:type="dcterms:W3CDTF">2013-02-07T11:49:02Z</dcterms:created>
  <dcterms:modified xsi:type="dcterms:W3CDTF">2017-02-15T12:18:32Z</dcterms:modified>
</cp:coreProperties>
</file>